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0"/>
  </p:notesMasterIdLst>
  <p:sldIdLst>
    <p:sldId id="257" r:id="rId2"/>
    <p:sldId id="635" r:id="rId3"/>
    <p:sldId id="633" r:id="rId4"/>
    <p:sldId id="659" r:id="rId5"/>
    <p:sldId id="691" r:id="rId6"/>
    <p:sldId id="674" r:id="rId7"/>
    <p:sldId id="692" r:id="rId8"/>
    <p:sldId id="673" r:id="rId9"/>
    <p:sldId id="693" r:id="rId10"/>
    <p:sldId id="671" r:id="rId11"/>
    <p:sldId id="695" r:id="rId12"/>
    <p:sldId id="694" r:id="rId13"/>
    <p:sldId id="675" r:id="rId14"/>
    <p:sldId id="699" r:id="rId15"/>
    <p:sldId id="700" r:id="rId16"/>
    <p:sldId id="696" r:id="rId17"/>
    <p:sldId id="660" r:id="rId18"/>
    <p:sldId id="703" r:id="rId19"/>
    <p:sldId id="702" r:id="rId20"/>
    <p:sldId id="701" r:id="rId21"/>
    <p:sldId id="705" r:id="rId22"/>
    <p:sldId id="704" r:id="rId23"/>
    <p:sldId id="706" r:id="rId24"/>
    <p:sldId id="663" r:id="rId25"/>
    <p:sldId id="712" r:id="rId26"/>
    <p:sldId id="711" r:id="rId27"/>
    <p:sldId id="710" r:id="rId28"/>
    <p:sldId id="709" r:id="rId29"/>
    <p:sldId id="708" r:id="rId30"/>
    <p:sldId id="707" r:id="rId31"/>
    <p:sldId id="664" r:id="rId32"/>
    <p:sldId id="715" r:id="rId33"/>
    <p:sldId id="714" r:id="rId34"/>
    <p:sldId id="713" r:id="rId35"/>
    <p:sldId id="717" r:id="rId36"/>
    <p:sldId id="716" r:id="rId37"/>
    <p:sldId id="718" r:id="rId38"/>
    <p:sldId id="666" r:id="rId39"/>
    <p:sldId id="720" r:id="rId40"/>
    <p:sldId id="719" r:id="rId41"/>
    <p:sldId id="665" r:id="rId42"/>
    <p:sldId id="753" r:id="rId43"/>
    <p:sldId id="752" r:id="rId44"/>
    <p:sldId id="751" r:id="rId45"/>
    <p:sldId id="750" r:id="rId46"/>
    <p:sldId id="749" r:id="rId47"/>
    <p:sldId id="748" r:id="rId48"/>
    <p:sldId id="690" r:id="rId49"/>
    <p:sldId id="730" r:id="rId50"/>
    <p:sldId id="729" r:id="rId51"/>
    <p:sldId id="728" r:id="rId52"/>
    <p:sldId id="727" r:id="rId53"/>
    <p:sldId id="726" r:id="rId54"/>
    <p:sldId id="725" r:id="rId55"/>
    <p:sldId id="724" r:id="rId56"/>
    <p:sldId id="723" r:id="rId57"/>
    <p:sldId id="722" r:id="rId58"/>
    <p:sldId id="721" r:id="rId59"/>
    <p:sldId id="670" r:id="rId60"/>
    <p:sldId id="738" r:id="rId61"/>
    <p:sldId id="737" r:id="rId62"/>
    <p:sldId id="736" r:id="rId63"/>
    <p:sldId id="735" r:id="rId64"/>
    <p:sldId id="734" r:id="rId65"/>
    <p:sldId id="733" r:id="rId66"/>
    <p:sldId id="732" r:id="rId67"/>
    <p:sldId id="731" r:id="rId68"/>
    <p:sldId id="667" r:id="rId69"/>
    <p:sldId id="746" r:id="rId70"/>
    <p:sldId id="745" r:id="rId71"/>
    <p:sldId id="744" r:id="rId72"/>
    <p:sldId id="742" r:id="rId73"/>
    <p:sldId id="741" r:id="rId74"/>
    <p:sldId id="740" r:id="rId75"/>
    <p:sldId id="739" r:id="rId76"/>
    <p:sldId id="747" r:id="rId77"/>
    <p:sldId id="672" r:id="rId78"/>
    <p:sldId id="681" r:id="rId79"/>
    <p:sldId id="754" r:id="rId80"/>
    <p:sldId id="682" r:id="rId81"/>
    <p:sldId id="758" r:id="rId82"/>
    <p:sldId id="757" r:id="rId83"/>
    <p:sldId id="756" r:id="rId84"/>
    <p:sldId id="755" r:id="rId85"/>
    <p:sldId id="683" r:id="rId86"/>
    <p:sldId id="761" r:id="rId87"/>
    <p:sldId id="762" r:id="rId88"/>
    <p:sldId id="760" r:id="rId89"/>
    <p:sldId id="769" r:id="rId90"/>
    <p:sldId id="768" r:id="rId91"/>
    <p:sldId id="767" r:id="rId92"/>
    <p:sldId id="766" r:id="rId93"/>
    <p:sldId id="765" r:id="rId94"/>
    <p:sldId id="764" r:id="rId95"/>
    <p:sldId id="763" r:id="rId96"/>
    <p:sldId id="759" r:id="rId97"/>
    <p:sldId id="697" r:id="rId98"/>
    <p:sldId id="676" r:id="rId99"/>
    <p:sldId id="773" r:id="rId100"/>
    <p:sldId id="771" r:id="rId101"/>
    <p:sldId id="772" r:id="rId102"/>
    <p:sldId id="774" r:id="rId103"/>
    <p:sldId id="770" r:id="rId104"/>
    <p:sldId id="677" r:id="rId105"/>
    <p:sldId id="775" r:id="rId106"/>
    <p:sldId id="781" r:id="rId107"/>
    <p:sldId id="780" r:id="rId108"/>
    <p:sldId id="782" r:id="rId109"/>
    <p:sldId id="779" r:id="rId110"/>
    <p:sldId id="778" r:id="rId111"/>
    <p:sldId id="777" r:id="rId112"/>
    <p:sldId id="776" r:id="rId113"/>
    <p:sldId id="783" r:id="rId114"/>
    <p:sldId id="678" r:id="rId115"/>
    <p:sldId id="679" r:id="rId116"/>
    <p:sldId id="789" r:id="rId117"/>
    <p:sldId id="788" r:id="rId118"/>
    <p:sldId id="790" r:id="rId119"/>
    <p:sldId id="786" r:id="rId120"/>
    <p:sldId id="785" r:id="rId121"/>
    <p:sldId id="784" r:id="rId122"/>
    <p:sldId id="787" r:id="rId123"/>
    <p:sldId id="680" r:id="rId124"/>
    <p:sldId id="686" r:id="rId125"/>
    <p:sldId id="688" r:id="rId126"/>
    <p:sldId id="801" r:id="rId127"/>
    <p:sldId id="794" r:id="rId128"/>
    <p:sldId id="793" r:id="rId129"/>
    <p:sldId id="792" r:id="rId130"/>
    <p:sldId id="791" r:id="rId131"/>
    <p:sldId id="689" r:id="rId132"/>
    <p:sldId id="798" r:id="rId133"/>
    <p:sldId id="797" r:id="rId134"/>
    <p:sldId id="799" r:id="rId135"/>
    <p:sldId id="796" r:id="rId136"/>
    <p:sldId id="795" r:id="rId137"/>
    <p:sldId id="698" r:id="rId138"/>
    <p:sldId id="800" r:id="rId139"/>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02FA-CBE4-42DB-974B-19F3E16E77D1}" v="3723" dt="2021-03-25T13:35:39.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3792" autoAdjust="0"/>
  </p:normalViewPr>
  <p:slideViewPr>
    <p:cSldViewPr snapToGrid="0">
      <p:cViewPr varScale="1">
        <p:scale>
          <a:sx n="67" d="100"/>
          <a:sy n="67" d="100"/>
        </p:scale>
        <p:origin x="6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a Korneva" userId="e62070071816427d" providerId="LiveId" clId="{643702FA-CBE4-42DB-974B-19F3E16E77D1}"/>
    <pc:docChg chg="undo custSel addSld delSld modSld sldOrd">
      <pc:chgData name="Evgenia Korneva" userId="e62070071816427d" providerId="LiveId" clId="{643702FA-CBE4-42DB-974B-19F3E16E77D1}" dt="2021-03-25T13:35:39.477" v="8533" actId="20577"/>
      <pc:docMkLst>
        <pc:docMk/>
      </pc:docMkLst>
      <pc:sldChg chg="modSp mod">
        <pc:chgData name="Evgenia Korneva" userId="e62070071816427d" providerId="LiveId" clId="{643702FA-CBE4-42DB-974B-19F3E16E77D1}" dt="2021-03-25T04:49:19.726" v="7136" actId="20577"/>
        <pc:sldMkLst>
          <pc:docMk/>
          <pc:sldMk cId="2509116535" sldId="257"/>
        </pc:sldMkLst>
        <pc:spChg chg="mod">
          <ac:chgData name="Evgenia Korneva" userId="e62070071816427d" providerId="LiveId" clId="{643702FA-CBE4-42DB-974B-19F3E16E77D1}" dt="2021-03-25T04:49:19.726" v="7136" actId="20577"/>
          <ac:spMkLst>
            <pc:docMk/>
            <pc:sldMk cId="2509116535" sldId="257"/>
            <ac:spMk id="3" creationId="{D462F817-06CB-448E-B553-8D147248C3EF}"/>
          </ac:spMkLst>
        </pc:spChg>
      </pc:sldChg>
      <pc:sldChg chg="modSp mod">
        <pc:chgData name="Evgenia Korneva" userId="e62070071816427d" providerId="LiveId" clId="{643702FA-CBE4-42DB-974B-19F3E16E77D1}" dt="2021-03-25T04:51:47.730" v="7287" actId="20577"/>
        <pc:sldMkLst>
          <pc:docMk/>
          <pc:sldMk cId="3703069783" sldId="633"/>
        </pc:sldMkLst>
        <pc:spChg chg="mod">
          <ac:chgData name="Evgenia Korneva" userId="e62070071816427d" providerId="LiveId" clId="{643702FA-CBE4-42DB-974B-19F3E16E77D1}" dt="2021-03-25T04:51:47.730" v="7287" actId="20577"/>
          <ac:spMkLst>
            <pc:docMk/>
            <pc:sldMk cId="3703069783" sldId="633"/>
            <ac:spMk id="3" creationId="{085CD1FF-BF1D-48E7-8CDA-BB7865D18754}"/>
          </ac:spMkLst>
        </pc:spChg>
      </pc:sldChg>
      <pc:sldChg chg="del">
        <pc:chgData name="Evgenia Korneva" userId="e62070071816427d" providerId="LiveId" clId="{643702FA-CBE4-42DB-974B-19F3E16E77D1}" dt="2021-03-24T19:35:23.666" v="0" actId="47"/>
        <pc:sldMkLst>
          <pc:docMk/>
          <pc:sldMk cId="2851407429" sldId="634"/>
        </pc:sldMkLst>
      </pc:sldChg>
      <pc:sldChg chg="modSp mod">
        <pc:chgData name="Evgenia Korneva" userId="e62070071816427d" providerId="LiveId" clId="{643702FA-CBE4-42DB-974B-19F3E16E77D1}" dt="2021-03-25T04:51:18.847" v="7222" actId="20577"/>
        <pc:sldMkLst>
          <pc:docMk/>
          <pc:sldMk cId="4120010185" sldId="635"/>
        </pc:sldMkLst>
        <pc:spChg chg="mod">
          <ac:chgData name="Evgenia Korneva" userId="e62070071816427d" providerId="LiveId" clId="{643702FA-CBE4-42DB-974B-19F3E16E77D1}" dt="2021-03-25T04:51:18.847" v="7222" actId="20577"/>
          <ac:spMkLst>
            <pc:docMk/>
            <pc:sldMk cId="4120010185" sldId="635"/>
            <ac:spMk id="3" creationId="{AD4CAE6D-9DFA-4F78-AE5A-8996E86C57AB}"/>
          </ac:spMkLst>
        </pc:spChg>
      </pc:sldChg>
      <pc:sldChg chg="del">
        <pc:chgData name="Evgenia Korneva" userId="e62070071816427d" providerId="LiveId" clId="{643702FA-CBE4-42DB-974B-19F3E16E77D1}" dt="2021-03-24T19:35:23.666" v="0" actId="47"/>
        <pc:sldMkLst>
          <pc:docMk/>
          <pc:sldMk cId="2309801824" sldId="636"/>
        </pc:sldMkLst>
      </pc:sldChg>
      <pc:sldChg chg="del">
        <pc:chgData name="Evgenia Korneva" userId="e62070071816427d" providerId="LiveId" clId="{643702FA-CBE4-42DB-974B-19F3E16E77D1}" dt="2021-03-24T19:35:23.666" v="0" actId="47"/>
        <pc:sldMkLst>
          <pc:docMk/>
          <pc:sldMk cId="679417800" sldId="637"/>
        </pc:sldMkLst>
      </pc:sldChg>
      <pc:sldChg chg="del">
        <pc:chgData name="Evgenia Korneva" userId="e62070071816427d" providerId="LiveId" clId="{643702FA-CBE4-42DB-974B-19F3E16E77D1}" dt="2021-03-24T19:35:23.666" v="0" actId="47"/>
        <pc:sldMkLst>
          <pc:docMk/>
          <pc:sldMk cId="2176526240" sldId="638"/>
        </pc:sldMkLst>
      </pc:sldChg>
      <pc:sldChg chg="del">
        <pc:chgData name="Evgenia Korneva" userId="e62070071816427d" providerId="LiveId" clId="{643702FA-CBE4-42DB-974B-19F3E16E77D1}" dt="2021-03-24T19:35:23.666" v="0" actId="47"/>
        <pc:sldMkLst>
          <pc:docMk/>
          <pc:sldMk cId="3362548626" sldId="639"/>
        </pc:sldMkLst>
      </pc:sldChg>
      <pc:sldChg chg="del">
        <pc:chgData name="Evgenia Korneva" userId="e62070071816427d" providerId="LiveId" clId="{643702FA-CBE4-42DB-974B-19F3E16E77D1}" dt="2021-03-24T19:35:23.666" v="0" actId="47"/>
        <pc:sldMkLst>
          <pc:docMk/>
          <pc:sldMk cId="1041616799" sldId="640"/>
        </pc:sldMkLst>
      </pc:sldChg>
      <pc:sldChg chg="del">
        <pc:chgData name="Evgenia Korneva" userId="e62070071816427d" providerId="LiveId" clId="{643702FA-CBE4-42DB-974B-19F3E16E77D1}" dt="2021-03-24T19:35:23.666" v="0" actId="47"/>
        <pc:sldMkLst>
          <pc:docMk/>
          <pc:sldMk cId="348280021" sldId="641"/>
        </pc:sldMkLst>
      </pc:sldChg>
      <pc:sldChg chg="del">
        <pc:chgData name="Evgenia Korneva" userId="e62070071816427d" providerId="LiveId" clId="{643702FA-CBE4-42DB-974B-19F3E16E77D1}" dt="2021-03-24T19:35:23.666" v="0" actId="47"/>
        <pc:sldMkLst>
          <pc:docMk/>
          <pc:sldMk cId="2036125534" sldId="644"/>
        </pc:sldMkLst>
      </pc:sldChg>
      <pc:sldChg chg="del">
        <pc:chgData name="Evgenia Korneva" userId="e62070071816427d" providerId="LiveId" clId="{643702FA-CBE4-42DB-974B-19F3E16E77D1}" dt="2021-03-24T19:35:23.666" v="0" actId="47"/>
        <pc:sldMkLst>
          <pc:docMk/>
          <pc:sldMk cId="3924132396" sldId="645"/>
        </pc:sldMkLst>
      </pc:sldChg>
      <pc:sldChg chg="del">
        <pc:chgData name="Evgenia Korneva" userId="e62070071816427d" providerId="LiveId" clId="{643702FA-CBE4-42DB-974B-19F3E16E77D1}" dt="2021-03-24T19:35:23.666" v="0" actId="47"/>
        <pc:sldMkLst>
          <pc:docMk/>
          <pc:sldMk cId="4156458302" sldId="646"/>
        </pc:sldMkLst>
      </pc:sldChg>
      <pc:sldChg chg="del">
        <pc:chgData name="Evgenia Korneva" userId="e62070071816427d" providerId="LiveId" clId="{643702FA-CBE4-42DB-974B-19F3E16E77D1}" dt="2021-03-24T19:35:23.666" v="0" actId="47"/>
        <pc:sldMkLst>
          <pc:docMk/>
          <pc:sldMk cId="4263299971" sldId="647"/>
        </pc:sldMkLst>
      </pc:sldChg>
      <pc:sldChg chg="del">
        <pc:chgData name="Evgenia Korneva" userId="e62070071816427d" providerId="LiveId" clId="{643702FA-CBE4-42DB-974B-19F3E16E77D1}" dt="2021-03-24T19:35:23.666" v="0" actId="47"/>
        <pc:sldMkLst>
          <pc:docMk/>
          <pc:sldMk cId="2454749055" sldId="648"/>
        </pc:sldMkLst>
      </pc:sldChg>
      <pc:sldChg chg="del">
        <pc:chgData name="Evgenia Korneva" userId="e62070071816427d" providerId="LiveId" clId="{643702FA-CBE4-42DB-974B-19F3E16E77D1}" dt="2021-03-24T19:35:23.666" v="0" actId="47"/>
        <pc:sldMkLst>
          <pc:docMk/>
          <pc:sldMk cId="151244470" sldId="649"/>
        </pc:sldMkLst>
      </pc:sldChg>
      <pc:sldChg chg="del">
        <pc:chgData name="Evgenia Korneva" userId="e62070071816427d" providerId="LiveId" clId="{643702FA-CBE4-42DB-974B-19F3E16E77D1}" dt="2021-03-24T19:35:23.666" v="0" actId="47"/>
        <pc:sldMkLst>
          <pc:docMk/>
          <pc:sldMk cId="4155095533" sldId="650"/>
        </pc:sldMkLst>
      </pc:sldChg>
      <pc:sldChg chg="del">
        <pc:chgData name="Evgenia Korneva" userId="e62070071816427d" providerId="LiveId" clId="{643702FA-CBE4-42DB-974B-19F3E16E77D1}" dt="2021-03-24T19:35:23.666" v="0" actId="47"/>
        <pc:sldMkLst>
          <pc:docMk/>
          <pc:sldMk cId="333088182" sldId="653"/>
        </pc:sldMkLst>
      </pc:sldChg>
      <pc:sldChg chg="del">
        <pc:chgData name="Evgenia Korneva" userId="e62070071816427d" providerId="LiveId" clId="{643702FA-CBE4-42DB-974B-19F3E16E77D1}" dt="2021-03-24T19:35:23.666" v="0" actId="47"/>
        <pc:sldMkLst>
          <pc:docMk/>
          <pc:sldMk cId="3086680164" sldId="654"/>
        </pc:sldMkLst>
      </pc:sldChg>
      <pc:sldChg chg="del">
        <pc:chgData name="Evgenia Korneva" userId="e62070071816427d" providerId="LiveId" clId="{643702FA-CBE4-42DB-974B-19F3E16E77D1}" dt="2021-03-24T19:35:23.666" v="0" actId="47"/>
        <pc:sldMkLst>
          <pc:docMk/>
          <pc:sldMk cId="3930096211" sldId="655"/>
        </pc:sldMkLst>
      </pc:sldChg>
      <pc:sldChg chg="del">
        <pc:chgData name="Evgenia Korneva" userId="e62070071816427d" providerId="LiveId" clId="{643702FA-CBE4-42DB-974B-19F3E16E77D1}" dt="2021-03-24T19:35:23.666" v="0" actId="47"/>
        <pc:sldMkLst>
          <pc:docMk/>
          <pc:sldMk cId="2156794136" sldId="656"/>
        </pc:sldMkLst>
      </pc:sldChg>
      <pc:sldChg chg="del">
        <pc:chgData name="Evgenia Korneva" userId="e62070071816427d" providerId="LiveId" clId="{643702FA-CBE4-42DB-974B-19F3E16E77D1}" dt="2021-03-24T19:35:23.666" v="0" actId="47"/>
        <pc:sldMkLst>
          <pc:docMk/>
          <pc:sldMk cId="2709783494" sldId="657"/>
        </pc:sldMkLst>
      </pc:sldChg>
      <pc:sldChg chg="del">
        <pc:chgData name="Evgenia Korneva" userId="e62070071816427d" providerId="LiveId" clId="{643702FA-CBE4-42DB-974B-19F3E16E77D1}" dt="2021-03-24T19:35:23.666" v="0" actId="47"/>
        <pc:sldMkLst>
          <pc:docMk/>
          <pc:sldMk cId="1636722303" sldId="658"/>
        </pc:sldMkLst>
      </pc:sldChg>
      <pc:sldChg chg="modSp new mod">
        <pc:chgData name="Evgenia Korneva" userId="e62070071816427d" providerId="LiveId" clId="{643702FA-CBE4-42DB-974B-19F3E16E77D1}" dt="2021-03-24T19:36:16.509" v="26" actId="20577"/>
        <pc:sldMkLst>
          <pc:docMk/>
          <pc:sldMk cId="993807523" sldId="660"/>
        </pc:sldMkLst>
        <pc:spChg chg="mod">
          <ac:chgData name="Evgenia Korneva" userId="e62070071816427d" providerId="LiveId" clId="{643702FA-CBE4-42DB-974B-19F3E16E77D1}" dt="2021-03-24T19:36:16.509" v="26" actId="20577"/>
          <ac:spMkLst>
            <pc:docMk/>
            <pc:sldMk cId="993807523" sldId="660"/>
            <ac:spMk id="2" creationId="{5856FC24-88F1-4ACF-A2A8-89F684D0A945}"/>
          </ac:spMkLst>
        </pc:spChg>
      </pc:sldChg>
      <pc:sldChg chg="del">
        <pc:chgData name="Evgenia Korneva" userId="e62070071816427d" providerId="LiveId" clId="{643702FA-CBE4-42DB-974B-19F3E16E77D1}" dt="2021-03-24T19:35:23.666" v="0" actId="47"/>
        <pc:sldMkLst>
          <pc:docMk/>
          <pc:sldMk cId="1319937558" sldId="660"/>
        </pc:sldMkLst>
      </pc:sldChg>
      <pc:sldChg chg="del">
        <pc:chgData name="Evgenia Korneva" userId="e62070071816427d" providerId="LiveId" clId="{643702FA-CBE4-42DB-974B-19F3E16E77D1}" dt="2021-03-24T19:35:23.666" v="0" actId="47"/>
        <pc:sldMkLst>
          <pc:docMk/>
          <pc:sldMk cId="2144871483" sldId="661"/>
        </pc:sldMkLst>
      </pc:sldChg>
      <pc:sldChg chg="modSp new del mod ord">
        <pc:chgData name="Evgenia Korneva" userId="e62070071816427d" providerId="LiveId" clId="{643702FA-CBE4-42DB-974B-19F3E16E77D1}" dt="2021-03-25T00:36:06.208" v="6872" actId="47"/>
        <pc:sldMkLst>
          <pc:docMk/>
          <pc:sldMk cId="2940579378" sldId="661"/>
        </pc:sldMkLst>
        <pc:spChg chg="mod">
          <ac:chgData name="Evgenia Korneva" userId="e62070071816427d" providerId="LiveId" clId="{643702FA-CBE4-42DB-974B-19F3E16E77D1}" dt="2021-03-24T19:37:11.275" v="53" actId="20577"/>
          <ac:spMkLst>
            <pc:docMk/>
            <pc:sldMk cId="2940579378" sldId="661"/>
            <ac:spMk id="2" creationId="{A05816FB-7D36-497B-AA6F-87962E2C336C}"/>
          </ac:spMkLst>
        </pc:spChg>
      </pc:sldChg>
      <pc:sldChg chg="del">
        <pc:chgData name="Evgenia Korneva" userId="e62070071816427d" providerId="LiveId" clId="{643702FA-CBE4-42DB-974B-19F3E16E77D1}" dt="2021-03-24T19:35:23.666" v="0" actId="47"/>
        <pc:sldMkLst>
          <pc:docMk/>
          <pc:sldMk cId="2252847211" sldId="662"/>
        </pc:sldMkLst>
      </pc:sldChg>
      <pc:sldChg chg="addSp delSp modSp new del mod">
        <pc:chgData name="Evgenia Korneva" userId="e62070071816427d" providerId="LiveId" clId="{643702FA-CBE4-42DB-974B-19F3E16E77D1}" dt="2021-03-24T21:05:26.495" v="2567" actId="47"/>
        <pc:sldMkLst>
          <pc:docMk/>
          <pc:sldMk cId="3123241413" sldId="662"/>
        </pc:sldMkLst>
        <pc:spChg chg="del">
          <ac:chgData name="Evgenia Korneva" userId="e62070071816427d" providerId="LiveId" clId="{643702FA-CBE4-42DB-974B-19F3E16E77D1}" dt="2021-03-24T19:41:39.428" v="57"/>
          <ac:spMkLst>
            <pc:docMk/>
            <pc:sldMk cId="3123241413" sldId="662"/>
            <ac:spMk id="2" creationId="{533B0101-7AEE-4417-B7B6-991B78615B13}"/>
          </ac:spMkLst>
        </pc:spChg>
        <pc:spChg chg="del">
          <ac:chgData name="Evgenia Korneva" userId="e62070071816427d" providerId="LiveId" clId="{643702FA-CBE4-42DB-974B-19F3E16E77D1}" dt="2021-03-24T19:41:39.428" v="57"/>
          <ac:spMkLst>
            <pc:docMk/>
            <pc:sldMk cId="3123241413" sldId="662"/>
            <ac:spMk id="3" creationId="{14479EBA-5D77-4199-B2C4-51B7F8C541F5}"/>
          </ac:spMkLst>
        </pc:spChg>
        <pc:spChg chg="mod">
          <ac:chgData name="Evgenia Korneva" userId="e62070071816427d" providerId="LiveId" clId="{643702FA-CBE4-42DB-974B-19F3E16E77D1}" dt="2021-03-24T19:41:39.428" v="57"/>
          <ac:spMkLst>
            <pc:docMk/>
            <pc:sldMk cId="3123241413" sldId="662"/>
            <ac:spMk id="4" creationId="{1A92DEE3-D33A-4F67-AB10-43C9FA2DC581}"/>
          </ac:spMkLst>
        </pc:spChg>
        <pc:spChg chg="mod">
          <ac:chgData name="Evgenia Korneva" userId="e62070071816427d" providerId="LiveId" clId="{643702FA-CBE4-42DB-974B-19F3E16E77D1}" dt="2021-03-24T19:41:39.428" v="57"/>
          <ac:spMkLst>
            <pc:docMk/>
            <pc:sldMk cId="3123241413" sldId="662"/>
            <ac:spMk id="5" creationId="{CA42999D-3C82-4813-A378-4441609DED6B}"/>
          </ac:spMkLst>
        </pc:spChg>
        <pc:spChg chg="add mod">
          <ac:chgData name="Evgenia Korneva" userId="e62070071816427d" providerId="LiveId" clId="{643702FA-CBE4-42DB-974B-19F3E16E77D1}" dt="2021-03-24T19:49:10.598" v="248" actId="20577"/>
          <ac:spMkLst>
            <pc:docMk/>
            <pc:sldMk cId="3123241413" sldId="662"/>
            <ac:spMk id="6" creationId="{5A526C67-A43C-49C1-BFDB-DD615764D9F8}"/>
          </ac:spMkLst>
        </pc:spChg>
        <pc:spChg chg="add mod">
          <ac:chgData name="Evgenia Korneva" userId="e62070071816427d" providerId="LiveId" clId="{643702FA-CBE4-42DB-974B-19F3E16E77D1}" dt="2021-03-24T19:58:07.095" v="648" actId="20577"/>
          <ac:spMkLst>
            <pc:docMk/>
            <pc:sldMk cId="3123241413" sldId="662"/>
            <ac:spMk id="7" creationId="{CB6B615D-D699-401F-B973-4DC54D29E70B}"/>
          </ac:spMkLst>
        </pc:spChg>
      </pc:sldChg>
      <pc:sldChg chg="addSp delSp modSp new mod">
        <pc:chgData name="Evgenia Korneva" userId="e62070071816427d" providerId="LiveId" clId="{643702FA-CBE4-42DB-974B-19F3E16E77D1}" dt="2021-03-25T05:31:25.951" v="7981" actId="20577"/>
        <pc:sldMkLst>
          <pc:docMk/>
          <pc:sldMk cId="2036836980" sldId="663"/>
        </pc:sldMkLst>
        <pc:spChg chg="del">
          <ac:chgData name="Evgenia Korneva" userId="e62070071816427d" providerId="LiveId" clId="{643702FA-CBE4-42DB-974B-19F3E16E77D1}" dt="2021-03-24T20:00:55.440" v="650"/>
          <ac:spMkLst>
            <pc:docMk/>
            <pc:sldMk cId="2036836980" sldId="663"/>
            <ac:spMk id="2" creationId="{EF93C994-A8CB-47FD-806E-41376C1F9656}"/>
          </ac:spMkLst>
        </pc:spChg>
        <pc:spChg chg="del">
          <ac:chgData name="Evgenia Korneva" userId="e62070071816427d" providerId="LiveId" clId="{643702FA-CBE4-42DB-974B-19F3E16E77D1}" dt="2021-03-24T20:00:55.440" v="650"/>
          <ac:spMkLst>
            <pc:docMk/>
            <pc:sldMk cId="2036836980" sldId="663"/>
            <ac:spMk id="3" creationId="{AFA0516E-CBBC-46DB-953D-88B6DC3D5DD5}"/>
          </ac:spMkLst>
        </pc:spChg>
        <pc:spChg chg="mod">
          <ac:chgData name="Evgenia Korneva" userId="e62070071816427d" providerId="LiveId" clId="{643702FA-CBE4-42DB-974B-19F3E16E77D1}" dt="2021-03-24T20:00:55.440" v="650"/>
          <ac:spMkLst>
            <pc:docMk/>
            <pc:sldMk cId="2036836980" sldId="663"/>
            <ac:spMk id="4" creationId="{6DDC2286-66DD-4C63-AB75-C3D1A98DB6E3}"/>
          </ac:spMkLst>
        </pc:spChg>
        <pc:spChg chg="mod">
          <ac:chgData name="Evgenia Korneva" userId="e62070071816427d" providerId="LiveId" clId="{643702FA-CBE4-42DB-974B-19F3E16E77D1}" dt="2021-03-24T20:00:55.440" v="650"/>
          <ac:spMkLst>
            <pc:docMk/>
            <pc:sldMk cId="2036836980" sldId="663"/>
            <ac:spMk id="5" creationId="{14340413-9D4F-4C0F-B7C6-096AE91B1EE5}"/>
          </ac:spMkLst>
        </pc:spChg>
        <pc:spChg chg="add mod">
          <ac:chgData name="Evgenia Korneva" userId="e62070071816427d" providerId="LiveId" clId="{643702FA-CBE4-42DB-974B-19F3E16E77D1}" dt="2021-03-24T20:01:21.722" v="680" actId="113"/>
          <ac:spMkLst>
            <pc:docMk/>
            <pc:sldMk cId="2036836980" sldId="663"/>
            <ac:spMk id="6" creationId="{529D456D-564C-492E-84C0-FF89539BD5DC}"/>
          </ac:spMkLst>
        </pc:spChg>
        <pc:spChg chg="add mod">
          <ac:chgData name="Evgenia Korneva" userId="e62070071816427d" providerId="LiveId" clId="{643702FA-CBE4-42DB-974B-19F3E16E77D1}" dt="2021-03-24T20:10:14.550" v="1379" actId="123"/>
          <ac:spMkLst>
            <pc:docMk/>
            <pc:sldMk cId="2036836980" sldId="663"/>
            <ac:spMk id="7" creationId="{46DE9DF6-CA5B-43AA-A501-E3A6D2BF42C2}"/>
          </ac:spMkLst>
        </pc:spChg>
        <pc:spChg chg="add mod">
          <ac:chgData name="Evgenia Korneva" userId="e62070071816427d" providerId="LiveId" clId="{643702FA-CBE4-42DB-974B-19F3E16E77D1}" dt="2021-03-25T05:31:25.951" v="7981" actId="20577"/>
          <ac:spMkLst>
            <pc:docMk/>
            <pc:sldMk cId="2036836980" sldId="663"/>
            <ac:spMk id="8" creationId="{3E7AE0DF-C565-4C5B-91E3-A5A6DBD31EEB}"/>
          </ac:spMkLst>
        </pc:spChg>
      </pc:sldChg>
      <pc:sldChg chg="del">
        <pc:chgData name="Evgenia Korneva" userId="e62070071816427d" providerId="LiveId" clId="{643702FA-CBE4-42DB-974B-19F3E16E77D1}" dt="2021-03-24T19:35:23.666" v="0" actId="47"/>
        <pc:sldMkLst>
          <pc:docMk/>
          <pc:sldMk cId="2603219997" sldId="663"/>
        </pc:sldMkLst>
      </pc:sldChg>
      <pc:sldChg chg="addSp delSp modSp new mod">
        <pc:chgData name="Evgenia Korneva" userId="e62070071816427d" providerId="LiveId" clId="{643702FA-CBE4-42DB-974B-19F3E16E77D1}" dt="2021-03-25T05:33:02.232" v="8054" actId="404"/>
        <pc:sldMkLst>
          <pc:docMk/>
          <pc:sldMk cId="2359941109" sldId="664"/>
        </pc:sldMkLst>
        <pc:spChg chg="del">
          <ac:chgData name="Evgenia Korneva" userId="e62070071816427d" providerId="LiveId" clId="{643702FA-CBE4-42DB-974B-19F3E16E77D1}" dt="2021-03-24T20:12:43.401" v="1385"/>
          <ac:spMkLst>
            <pc:docMk/>
            <pc:sldMk cId="2359941109" sldId="664"/>
            <ac:spMk id="2" creationId="{705393F4-E20F-4334-8B38-C8318E7A7572}"/>
          </ac:spMkLst>
        </pc:spChg>
        <pc:spChg chg="del">
          <ac:chgData name="Evgenia Korneva" userId="e62070071816427d" providerId="LiveId" clId="{643702FA-CBE4-42DB-974B-19F3E16E77D1}" dt="2021-03-24T20:12:43.401" v="1385"/>
          <ac:spMkLst>
            <pc:docMk/>
            <pc:sldMk cId="2359941109" sldId="664"/>
            <ac:spMk id="3" creationId="{891F94B2-7287-4330-9BD9-860C4303DC2D}"/>
          </ac:spMkLst>
        </pc:spChg>
        <pc:spChg chg="del">
          <ac:chgData name="Evgenia Korneva" userId="e62070071816427d" providerId="LiveId" clId="{643702FA-CBE4-42DB-974B-19F3E16E77D1}" dt="2021-03-24T20:12:43.401" v="1385"/>
          <ac:spMkLst>
            <pc:docMk/>
            <pc:sldMk cId="2359941109" sldId="664"/>
            <ac:spMk id="4" creationId="{EBD5229C-D8E9-4049-B9D7-39BC9E9A8218}"/>
          </ac:spMkLst>
        </pc:spChg>
        <pc:spChg chg="mod">
          <ac:chgData name="Evgenia Korneva" userId="e62070071816427d" providerId="LiveId" clId="{643702FA-CBE4-42DB-974B-19F3E16E77D1}" dt="2021-03-24T20:12:43.401" v="1385"/>
          <ac:spMkLst>
            <pc:docMk/>
            <pc:sldMk cId="2359941109" sldId="664"/>
            <ac:spMk id="5" creationId="{88EA7451-E00E-4EA5-ADF3-E64539F5FB21}"/>
          </ac:spMkLst>
        </pc:spChg>
        <pc:spChg chg="mod">
          <ac:chgData name="Evgenia Korneva" userId="e62070071816427d" providerId="LiveId" clId="{643702FA-CBE4-42DB-974B-19F3E16E77D1}" dt="2021-03-24T20:12:43.401" v="1385"/>
          <ac:spMkLst>
            <pc:docMk/>
            <pc:sldMk cId="2359941109" sldId="664"/>
            <ac:spMk id="6" creationId="{B40D366C-3E6B-4249-B068-C42CCD014B7F}"/>
          </ac:spMkLst>
        </pc:spChg>
        <pc:spChg chg="add mod">
          <ac:chgData name="Evgenia Korneva" userId="e62070071816427d" providerId="LiveId" clId="{643702FA-CBE4-42DB-974B-19F3E16E77D1}" dt="2021-03-24T20:12:44.301" v="1386"/>
          <ac:spMkLst>
            <pc:docMk/>
            <pc:sldMk cId="2359941109" sldId="664"/>
            <ac:spMk id="7" creationId="{0BAD394E-C2CD-4FE7-A85D-0940BF778593}"/>
          </ac:spMkLst>
        </pc:spChg>
        <pc:spChg chg="add mod">
          <ac:chgData name="Evgenia Korneva" userId="e62070071816427d" providerId="LiveId" clId="{643702FA-CBE4-42DB-974B-19F3E16E77D1}" dt="2021-03-25T05:33:02.232" v="8054" actId="404"/>
          <ac:spMkLst>
            <pc:docMk/>
            <pc:sldMk cId="2359941109" sldId="664"/>
            <ac:spMk id="8" creationId="{C7E8D827-1EFF-4388-BBBE-DD34B8A1216F}"/>
          </ac:spMkLst>
        </pc:spChg>
      </pc:sldChg>
      <pc:sldChg chg="del">
        <pc:chgData name="Evgenia Korneva" userId="e62070071816427d" providerId="LiveId" clId="{643702FA-CBE4-42DB-974B-19F3E16E77D1}" dt="2021-03-24T19:35:23.666" v="0" actId="47"/>
        <pc:sldMkLst>
          <pc:docMk/>
          <pc:sldMk cId="3535577036" sldId="664"/>
        </pc:sldMkLst>
      </pc:sldChg>
      <pc:sldChg chg="modSp new mod">
        <pc:chgData name="Evgenia Korneva" userId="e62070071816427d" providerId="LiveId" clId="{643702FA-CBE4-42DB-974B-19F3E16E77D1}" dt="2021-03-25T05:36:56.429" v="8115" actId="404"/>
        <pc:sldMkLst>
          <pc:docMk/>
          <pc:sldMk cId="2238622783" sldId="665"/>
        </pc:sldMkLst>
        <pc:spChg chg="mod">
          <ac:chgData name="Evgenia Korneva" userId="e62070071816427d" providerId="LiveId" clId="{643702FA-CBE4-42DB-974B-19F3E16E77D1}" dt="2021-03-24T20:18:06.119" v="1638" actId="20577"/>
          <ac:spMkLst>
            <pc:docMk/>
            <pc:sldMk cId="2238622783" sldId="665"/>
            <ac:spMk id="2" creationId="{9841C3DF-AA33-4376-AFA6-B75099E4C8A0}"/>
          </ac:spMkLst>
        </pc:spChg>
        <pc:spChg chg="mod">
          <ac:chgData name="Evgenia Korneva" userId="e62070071816427d" providerId="LiveId" clId="{643702FA-CBE4-42DB-974B-19F3E16E77D1}" dt="2021-03-25T05:36:56.429" v="8115" actId="404"/>
          <ac:spMkLst>
            <pc:docMk/>
            <pc:sldMk cId="2238622783" sldId="665"/>
            <ac:spMk id="3" creationId="{96C986FB-271F-4442-85D2-BD874E3B5B9D}"/>
          </ac:spMkLst>
        </pc:spChg>
      </pc:sldChg>
      <pc:sldChg chg="del">
        <pc:chgData name="Evgenia Korneva" userId="e62070071816427d" providerId="LiveId" clId="{643702FA-CBE4-42DB-974B-19F3E16E77D1}" dt="2021-03-24T19:35:23.666" v="0" actId="47"/>
        <pc:sldMkLst>
          <pc:docMk/>
          <pc:sldMk cId="3424085063" sldId="665"/>
        </pc:sldMkLst>
      </pc:sldChg>
      <pc:sldChg chg="del">
        <pc:chgData name="Evgenia Korneva" userId="e62070071816427d" providerId="LiveId" clId="{643702FA-CBE4-42DB-974B-19F3E16E77D1}" dt="2021-03-24T19:35:23.666" v="0" actId="47"/>
        <pc:sldMkLst>
          <pc:docMk/>
          <pc:sldMk cId="747105854" sldId="666"/>
        </pc:sldMkLst>
      </pc:sldChg>
      <pc:sldChg chg="modSp new mod">
        <pc:chgData name="Evgenia Korneva" userId="e62070071816427d" providerId="LiveId" clId="{643702FA-CBE4-42DB-974B-19F3E16E77D1}" dt="2021-03-24T20:25:56.462" v="2052" actId="20577"/>
        <pc:sldMkLst>
          <pc:docMk/>
          <pc:sldMk cId="2775717182" sldId="666"/>
        </pc:sldMkLst>
        <pc:spChg chg="mod">
          <ac:chgData name="Evgenia Korneva" userId="e62070071816427d" providerId="LiveId" clId="{643702FA-CBE4-42DB-974B-19F3E16E77D1}" dt="2021-03-24T20:19:57.317" v="1676" actId="20577"/>
          <ac:spMkLst>
            <pc:docMk/>
            <pc:sldMk cId="2775717182" sldId="666"/>
            <ac:spMk id="2" creationId="{B3EDDA62-AF94-4491-8ABC-28DA224B65BD}"/>
          </ac:spMkLst>
        </pc:spChg>
        <pc:spChg chg="mod">
          <ac:chgData name="Evgenia Korneva" userId="e62070071816427d" providerId="LiveId" clId="{643702FA-CBE4-42DB-974B-19F3E16E77D1}" dt="2021-03-24T20:25:56.462" v="2052" actId="20577"/>
          <ac:spMkLst>
            <pc:docMk/>
            <pc:sldMk cId="2775717182" sldId="666"/>
            <ac:spMk id="3" creationId="{53217EEE-27C7-4024-96B3-B96B04B55374}"/>
          </ac:spMkLst>
        </pc:spChg>
      </pc:sldChg>
      <pc:sldChg chg="del">
        <pc:chgData name="Evgenia Korneva" userId="e62070071816427d" providerId="LiveId" clId="{643702FA-CBE4-42DB-974B-19F3E16E77D1}" dt="2021-03-24T19:35:23.666" v="0" actId="47"/>
        <pc:sldMkLst>
          <pc:docMk/>
          <pc:sldMk cId="666727065" sldId="667"/>
        </pc:sldMkLst>
      </pc:sldChg>
      <pc:sldChg chg="modSp new mod">
        <pc:chgData name="Evgenia Korneva" userId="e62070071816427d" providerId="LiveId" clId="{643702FA-CBE4-42DB-974B-19F3E16E77D1}" dt="2021-03-24T23:53:44.015" v="5761" actId="20577"/>
        <pc:sldMkLst>
          <pc:docMk/>
          <pc:sldMk cId="1387281891" sldId="667"/>
        </pc:sldMkLst>
        <pc:spChg chg="mod">
          <ac:chgData name="Evgenia Korneva" userId="e62070071816427d" providerId="LiveId" clId="{643702FA-CBE4-42DB-974B-19F3E16E77D1}" dt="2021-03-24T21:39:23.351" v="3287" actId="20577"/>
          <ac:spMkLst>
            <pc:docMk/>
            <pc:sldMk cId="1387281891" sldId="667"/>
            <ac:spMk id="2" creationId="{E33E4F00-B9EB-490B-99FF-A189216D73E8}"/>
          </ac:spMkLst>
        </pc:spChg>
        <pc:spChg chg="mod">
          <ac:chgData name="Evgenia Korneva" userId="e62070071816427d" providerId="LiveId" clId="{643702FA-CBE4-42DB-974B-19F3E16E77D1}" dt="2021-03-24T23:53:44.015" v="5761" actId="20577"/>
          <ac:spMkLst>
            <pc:docMk/>
            <pc:sldMk cId="1387281891" sldId="667"/>
            <ac:spMk id="3" creationId="{D2821EE9-8067-434D-9B5E-40AC394DBE08}"/>
          </ac:spMkLst>
        </pc:spChg>
      </pc:sldChg>
      <pc:sldChg chg="del">
        <pc:chgData name="Evgenia Korneva" userId="e62070071816427d" providerId="LiveId" clId="{643702FA-CBE4-42DB-974B-19F3E16E77D1}" dt="2021-03-24T19:35:23.666" v="0" actId="47"/>
        <pc:sldMkLst>
          <pc:docMk/>
          <pc:sldMk cId="891850480" sldId="668"/>
        </pc:sldMkLst>
      </pc:sldChg>
      <pc:sldChg chg="modSp new del mod">
        <pc:chgData name="Evgenia Korneva" userId="e62070071816427d" providerId="LiveId" clId="{643702FA-CBE4-42DB-974B-19F3E16E77D1}" dt="2021-03-24T21:25:19.333" v="2747" actId="47"/>
        <pc:sldMkLst>
          <pc:docMk/>
          <pc:sldMk cId="4058912649" sldId="668"/>
        </pc:sldMkLst>
        <pc:spChg chg="mod">
          <ac:chgData name="Evgenia Korneva" userId="e62070071816427d" providerId="LiveId" clId="{643702FA-CBE4-42DB-974B-19F3E16E77D1}" dt="2021-03-24T21:08:30.963" v="2584" actId="20577"/>
          <ac:spMkLst>
            <pc:docMk/>
            <pc:sldMk cId="4058912649" sldId="668"/>
            <ac:spMk id="2" creationId="{997E64E6-4DF6-46F0-9583-221E25057B9D}"/>
          </ac:spMkLst>
        </pc:spChg>
        <pc:spChg chg="mod">
          <ac:chgData name="Evgenia Korneva" userId="e62070071816427d" providerId="LiveId" clId="{643702FA-CBE4-42DB-974B-19F3E16E77D1}" dt="2021-03-24T21:25:02.468" v="2743" actId="21"/>
          <ac:spMkLst>
            <pc:docMk/>
            <pc:sldMk cId="4058912649" sldId="668"/>
            <ac:spMk id="3" creationId="{089FDC1D-3ACB-4853-B7EA-F9677CD0C874}"/>
          </ac:spMkLst>
        </pc:spChg>
      </pc:sldChg>
      <pc:sldChg chg="del">
        <pc:chgData name="Evgenia Korneva" userId="e62070071816427d" providerId="LiveId" clId="{643702FA-CBE4-42DB-974B-19F3E16E77D1}" dt="2021-03-24T19:35:23.666" v="0" actId="47"/>
        <pc:sldMkLst>
          <pc:docMk/>
          <pc:sldMk cId="1534359796" sldId="669"/>
        </pc:sldMkLst>
      </pc:sldChg>
      <pc:sldChg chg="addSp delSp modSp new del mod">
        <pc:chgData name="Evgenia Korneva" userId="e62070071816427d" providerId="LiveId" clId="{643702FA-CBE4-42DB-974B-19F3E16E77D1}" dt="2021-03-24T23:50:23.017" v="5651" actId="47"/>
        <pc:sldMkLst>
          <pc:docMk/>
          <pc:sldMk cId="3804201420" sldId="669"/>
        </pc:sldMkLst>
        <pc:spChg chg="del">
          <ac:chgData name="Evgenia Korneva" userId="e62070071816427d" providerId="LiveId" clId="{643702FA-CBE4-42DB-974B-19F3E16E77D1}" dt="2021-03-24T21:25:11.110" v="2745"/>
          <ac:spMkLst>
            <pc:docMk/>
            <pc:sldMk cId="3804201420" sldId="669"/>
            <ac:spMk id="2" creationId="{7F38B170-C15C-41AF-B79C-20E515A509F9}"/>
          </ac:spMkLst>
        </pc:spChg>
        <pc:spChg chg="del">
          <ac:chgData name="Evgenia Korneva" userId="e62070071816427d" providerId="LiveId" clId="{643702FA-CBE4-42DB-974B-19F3E16E77D1}" dt="2021-03-24T21:25:11.110" v="2745"/>
          <ac:spMkLst>
            <pc:docMk/>
            <pc:sldMk cId="3804201420" sldId="669"/>
            <ac:spMk id="3" creationId="{D9C4D42C-0E90-4240-ADE4-D7AB34974FFE}"/>
          </ac:spMkLst>
        </pc:spChg>
        <pc:spChg chg="mod">
          <ac:chgData name="Evgenia Korneva" userId="e62070071816427d" providerId="LiveId" clId="{643702FA-CBE4-42DB-974B-19F3E16E77D1}" dt="2021-03-24T21:25:11.110" v="2745"/>
          <ac:spMkLst>
            <pc:docMk/>
            <pc:sldMk cId="3804201420" sldId="669"/>
            <ac:spMk id="4" creationId="{3A8A24BF-C02F-4BBA-8BB4-022FD126380D}"/>
          </ac:spMkLst>
        </pc:spChg>
        <pc:spChg chg="mod">
          <ac:chgData name="Evgenia Korneva" userId="e62070071816427d" providerId="LiveId" clId="{643702FA-CBE4-42DB-974B-19F3E16E77D1}" dt="2021-03-24T21:25:11.110" v="2745"/>
          <ac:spMkLst>
            <pc:docMk/>
            <pc:sldMk cId="3804201420" sldId="669"/>
            <ac:spMk id="5" creationId="{6FA7FD0A-DAB8-4AD2-8B8C-50F63B3DCDA1}"/>
          </ac:spMkLst>
        </pc:spChg>
        <pc:spChg chg="add mod">
          <ac:chgData name="Evgenia Korneva" userId="e62070071816427d" providerId="LiveId" clId="{643702FA-CBE4-42DB-974B-19F3E16E77D1}" dt="2021-03-24T23:48:40.723" v="5625" actId="20577"/>
          <ac:spMkLst>
            <pc:docMk/>
            <pc:sldMk cId="3804201420" sldId="669"/>
            <ac:spMk id="6" creationId="{A45D23E7-834B-42D9-A4D7-0AA9F862BB98}"/>
          </ac:spMkLst>
        </pc:spChg>
        <pc:spChg chg="add mod">
          <ac:chgData name="Evgenia Korneva" userId="e62070071816427d" providerId="LiveId" clId="{643702FA-CBE4-42DB-974B-19F3E16E77D1}" dt="2021-03-24T23:49:10.203" v="5630" actId="20577"/>
          <ac:spMkLst>
            <pc:docMk/>
            <pc:sldMk cId="3804201420" sldId="669"/>
            <ac:spMk id="7" creationId="{36AFD1C6-48B3-455D-AF90-D93E9AD22DFD}"/>
          </ac:spMkLst>
        </pc:spChg>
      </pc:sldChg>
      <pc:sldChg chg="del">
        <pc:chgData name="Evgenia Korneva" userId="e62070071816427d" providerId="LiveId" clId="{643702FA-CBE4-42DB-974B-19F3E16E77D1}" dt="2021-03-24T19:35:23.666" v="0" actId="47"/>
        <pc:sldMkLst>
          <pc:docMk/>
          <pc:sldMk cId="845322793" sldId="670"/>
        </pc:sldMkLst>
      </pc:sldChg>
      <pc:sldChg chg="modSp new mod ord">
        <pc:chgData name="Evgenia Korneva" userId="e62070071816427d" providerId="LiveId" clId="{643702FA-CBE4-42DB-974B-19F3E16E77D1}" dt="2021-03-25T13:34:43.121" v="8519" actId="20577"/>
        <pc:sldMkLst>
          <pc:docMk/>
          <pc:sldMk cId="3710422352" sldId="670"/>
        </pc:sldMkLst>
        <pc:spChg chg="mod">
          <ac:chgData name="Evgenia Korneva" userId="e62070071816427d" providerId="LiveId" clId="{643702FA-CBE4-42DB-974B-19F3E16E77D1}" dt="2021-03-24T21:39:18.094" v="3283" actId="20577"/>
          <ac:spMkLst>
            <pc:docMk/>
            <pc:sldMk cId="3710422352" sldId="670"/>
            <ac:spMk id="2" creationId="{F388F0B4-8AA8-4698-8E8B-B2C0D49758AF}"/>
          </ac:spMkLst>
        </pc:spChg>
        <pc:spChg chg="mod">
          <ac:chgData name="Evgenia Korneva" userId="e62070071816427d" providerId="LiveId" clId="{643702FA-CBE4-42DB-974B-19F3E16E77D1}" dt="2021-03-25T13:34:43.121" v="8519" actId="20577"/>
          <ac:spMkLst>
            <pc:docMk/>
            <pc:sldMk cId="3710422352" sldId="670"/>
            <ac:spMk id="3" creationId="{C6B00601-435E-4AA6-A731-E936E02E2DB4}"/>
          </ac:spMkLst>
        </pc:spChg>
      </pc:sldChg>
      <pc:sldChg chg="modSp new mod ord">
        <pc:chgData name="Evgenia Korneva" userId="e62070071816427d" providerId="LiveId" clId="{643702FA-CBE4-42DB-974B-19F3E16E77D1}" dt="2021-03-25T04:53:19.130" v="7296" actId="403"/>
        <pc:sldMkLst>
          <pc:docMk/>
          <pc:sldMk cId="155784430" sldId="671"/>
        </pc:sldMkLst>
        <pc:spChg chg="mod">
          <ac:chgData name="Evgenia Korneva" userId="e62070071816427d" providerId="LiveId" clId="{643702FA-CBE4-42DB-974B-19F3E16E77D1}" dt="2021-03-24T23:49:23.298" v="5648" actId="20577"/>
          <ac:spMkLst>
            <pc:docMk/>
            <pc:sldMk cId="155784430" sldId="671"/>
            <ac:spMk id="2" creationId="{6ADA1691-C767-4056-B517-D3710A76B06C}"/>
          </ac:spMkLst>
        </pc:spChg>
        <pc:spChg chg="mod">
          <ac:chgData name="Evgenia Korneva" userId="e62070071816427d" providerId="LiveId" clId="{643702FA-CBE4-42DB-974B-19F3E16E77D1}" dt="2021-03-25T04:53:19.130" v="7296" actId="403"/>
          <ac:spMkLst>
            <pc:docMk/>
            <pc:sldMk cId="155784430" sldId="671"/>
            <ac:spMk id="3" creationId="{470FD9F9-5092-4AE6-AFCA-EA3710CA7929}"/>
          </ac:spMkLst>
        </pc:spChg>
      </pc:sldChg>
      <pc:sldChg chg="del">
        <pc:chgData name="Evgenia Korneva" userId="e62070071816427d" providerId="LiveId" clId="{643702FA-CBE4-42DB-974B-19F3E16E77D1}" dt="2021-03-24T19:35:23.666" v="0" actId="47"/>
        <pc:sldMkLst>
          <pc:docMk/>
          <pc:sldMk cId="3986976574" sldId="671"/>
        </pc:sldMkLst>
      </pc:sldChg>
      <pc:sldChg chg="modSp new mod">
        <pc:chgData name="Evgenia Korneva" userId="e62070071816427d" providerId="LiveId" clId="{643702FA-CBE4-42DB-974B-19F3E16E77D1}" dt="2021-03-25T00:45:33.013" v="7077" actId="20577"/>
        <pc:sldMkLst>
          <pc:docMk/>
          <pc:sldMk cId="134021606" sldId="672"/>
        </pc:sldMkLst>
        <pc:spChg chg="mod">
          <ac:chgData name="Evgenia Korneva" userId="e62070071816427d" providerId="LiveId" clId="{643702FA-CBE4-42DB-974B-19F3E16E77D1}" dt="2021-03-24T22:08:20.099" v="3335" actId="20577"/>
          <ac:spMkLst>
            <pc:docMk/>
            <pc:sldMk cId="134021606" sldId="672"/>
            <ac:spMk id="2" creationId="{461828F9-514B-4822-BBA2-86E9DC241D07}"/>
          </ac:spMkLst>
        </pc:spChg>
        <pc:spChg chg="mod">
          <ac:chgData name="Evgenia Korneva" userId="e62070071816427d" providerId="LiveId" clId="{643702FA-CBE4-42DB-974B-19F3E16E77D1}" dt="2021-03-25T00:45:33.013" v="7077" actId="20577"/>
          <ac:spMkLst>
            <pc:docMk/>
            <pc:sldMk cId="134021606" sldId="672"/>
            <ac:spMk id="3" creationId="{50FE0167-36B9-49E0-A1C6-C3E389CCCDCB}"/>
          </ac:spMkLst>
        </pc:spChg>
      </pc:sldChg>
      <pc:sldChg chg="del">
        <pc:chgData name="Evgenia Korneva" userId="e62070071816427d" providerId="LiveId" clId="{643702FA-CBE4-42DB-974B-19F3E16E77D1}" dt="2021-03-24T19:35:23.666" v="0" actId="47"/>
        <pc:sldMkLst>
          <pc:docMk/>
          <pc:sldMk cId="2695550133" sldId="672"/>
        </pc:sldMkLst>
      </pc:sldChg>
      <pc:sldChg chg="addSp delSp modSp new mod">
        <pc:chgData name="Evgenia Korneva" userId="e62070071816427d" providerId="LiveId" clId="{643702FA-CBE4-42DB-974B-19F3E16E77D1}" dt="2021-03-25T04:52:52.610" v="7293" actId="403"/>
        <pc:sldMkLst>
          <pc:docMk/>
          <pc:sldMk cId="1396418964" sldId="673"/>
        </pc:sldMkLst>
        <pc:spChg chg="del">
          <ac:chgData name="Evgenia Korneva" userId="e62070071816427d" providerId="LiveId" clId="{643702FA-CBE4-42DB-974B-19F3E16E77D1}" dt="2021-03-24T21:46:13.700" v="3289"/>
          <ac:spMkLst>
            <pc:docMk/>
            <pc:sldMk cId="1396418964" sldId="673"/>
            <ac:spMk id="2" creationId="{A9C87F21-4ECB-46D2-ADD1-FC9DCE0BB24C}"/>
          </ac:spMkLst>
        </pc:spChg>
        <pc:spChg chg="del">
          <ac:chgData name="Evgenia Korneva" userId="e62070071816427d" providerId="LiveId" clId="{643702FA-CBE4-42DB-974B-19F3E16E77D1}" dt="2021-03-24T21:46:13.700" v="3289"/>
          <ac:spMkLst>
            <pc:docMk/>
            <pc:sldMk cId="1396418964" sldId="673"/>
            <ac:spMk id="3" creationId="{91AA6D97-4778-4D35-81A3-334910944C06}"/>
          </ac:spMkLst>
        </pc:spChg>
        <pc:spChg chg="mod">
          <ac:chgData name="Evgenia Korneva" userId="e62070071816427d" providerId="LiveId" clId="{643702FA-CBE4-42DB-974B-19F3E16E77D1}" dt="2021-03-24T21:46:13.700" v="3289"/>
          <ac:spMkLst>
            <pc:docMk/>
            <pc:sldMk cId="1396418964" sldId="673"/>
            <ac:spMk id="4" creationId="{3B3DE174-ED48-4E88-A1EB-D678873D6B52}"/>
          </ac:spMkLst>
        </pc:spChg>
        <pc:spChg chg="mod">
          <ac:chgData name="Evgenia Korneva" userId="e62070071816427d" providerId="LiveId" clId="{643702FA-CBE4-42DB-974B-19F3E16E77D1}" dt="2021-03-24T21:46:13.700" v="3289"/>
          <ac:spMkLst>
            <pc:docMk/>
            <pc:sldMk cId="1396418964" sldId="673"/>
            <ac:spMk id="5" creationId="{5C3C5437-B115-445B-B7F4-1CA1978F30BB}"/>
          </ac:spMkLst>
        </pc:spChg>
        <pc:spChg chg="add mod">
          <ac:chgData name="Evgenia Korneva" userId="e62070071816427d" providerId="LiveId" clId="{643702FA-CBE4-42DB-974B-19F3E16E77D1}" dt="2021-03-25T00:29:46.241" v="6772" actId="20577"/>
          <ac:spMkLst>
            <pc:docMk/>
            <pc:sldMk cId="1396418964" sldId="673"/>
            <ac:spMk id="6" creationId="{39619D2D-ED72-480C-896A-5BCB5307B8DE}"/>
          </ac:spMkLst>
        </pc:spChg>
        <pc:spChg chg="add mod">
          <ac:chgData name="Evgenia Korneva" userId="e62070071816427d" providerId="LiveId" clId="{643702FA-CBE4-42DB-974B-19F3E16E77D1}" dt="2021-03-25T04:52:52.610" v="7293" actId="403"/>
          <ac:spMkLst>
            <pc:docMk/>
            <pc:sldMk cId="1396418964" sldId="673"/>
            <ac:spMk id="7" creationId="{DED2E02D-3A57-4D5F-A065-1D3145988E01}"/>
          </ac:spMkLst>
        </pc:spChg>
      </pc:sldChg>
      <pc:sldChg chg="del">
        <pc:chgData name="Evgenia Korneva" userId="e62070071816427d" providerId="LiveId" clId="{643702FA-CBE4-42DB-974B-19F3E16E77D1}" dt="2021-03-24T19:35:23.666" v="0" actId="47"/>
        <pc:sldMkLst>
          <pc:docMk/>
          <pc:sldMk cId="3880330995" sldId="673"/>
        </pc:sldMkLst>
      </pc:sldChg>
      <pc:sldChg chg="del">
        <pc:chgData name="Evgenia Korneva" userId="e62070071816427d" providerId="LiveId" clId="{643702FA-CBE4-42DB-974B-19F3E16E77D1}" dt="2021-03-24T19:35:23.666" v="0" actId="47"/>
        <pc:sldMkLst>
          <pc:docMk/>
          <pc:sldMk cId="497184102" sldId="674"/>
        </pc:sldMkLst>
      </pc:sldChg>
      <pc:sldChg chg="modSp new mod ord">
        <pc:chgData name="Evgenia Korneva" userId="e62070071816427d" providerId="LiveId" clId="{643702FA-CBE4-42DB-974B-19F3E16E77D1}" dt="2021-03-25T04:52:22.950" v="7290" actId="403"/>
        <pc:sldMkLst>
          <pc:docMk/>
          <pc:sldMk cId="3014580734" sldId="674"/>
        </pc:sldMkLst>
        <pc:spChg chg="mod">
          <ac:chgData name="Evgenia Korneva" userId="e62070071816427d" providerId="LiveId" clId="{643702FA-CBE4-42DB-974B-19F3E16E77D1}" dt="2021-03-24T23:48:33.332" v="5609" actId="20577"/>
          <ac:spMkLst>
            <pc:docMk/>
            <pc:sldMk cId="3014580734" sldId="674"/>
            <ac:spMk id="2" creationId="{F4EC1239-E34C-441D-AD54-6B04B68AA695}"/>
          </ac:spMkLst>
        </pc:spChg>
        <pc:spChg chg="mod">
          <ac:chgData name="Evgenia Korneva" userId="e62070071816427d" providerId="LiveId" clId="{643702FA-CBE4-42DB-974B-19F3E16E77D1}" dt="2021-03-25T04:52:22.950" v="7290" actId="403"/>
          <ac:spMkLst>
            <pc:docMk/>
            <pc:sldMk cId="3014580734" sldId="674"/>
            <ac:spMk id="3" creationId="{E20AC8AF-C6E2-4070-B06E-73832D855BD1}"/>
          </ac:spMkLst>
        </pc:spChg>
      </pc:sldChg>
      <pc:sldChg chg="del">
        <pc:chgData name="Evgenia Korneva" userId="e62070071816427d" providerId="LiveId" clId="{643702FA-CBE4-42DB-974B-19F3E16E77D1}" dt="2021-03-24T19:35:23.666" v="0" actId="47"/>
        <pc:sldMkLst>
          <pc:docMk/>
          <pc:sldMk cId="2855615593" sldId="675"/>
        </pc:sldMkLst>
      </pc:sldChg>
      <pc:sldChg chg="modSp new mod">
        <pc:chgData name="Evgenia Korneva" userId="e62070071816427d" providerId="LiveId" clId="{643702FA-CBE4-42DB-974B-19F3E16E77D1}" dt="2021-03-25T04:55:46.987" v="7449" actId="404"/>
        <pc:sldMkLst>
          <pc:docMk/>
          <pc:sldMk cId="3505169321" sldId="675"/>
        </pc:sldMkLst>
        <pc:spChg chg="mod">
          <ac:chgData name="Evgenia Korneva" userId="e62070071816427d" providerId="LiveId" clId="{643702FA-CBE4-42DB-974B-19F3E16E77D1}" dt="2021-03-24T23:50:55.570" v="5672" actId="20577"/>
          <ac:spMkLst>
            <pc:docMk/>
            <pc:sldMk cId="3505169321" sldId="675"/>
            <ac:spMk id="2" creationId="{4ABA0A1E-D685-44DB-9EA1-2F65A48B6118}"/>
          </ac:spMkLst>
        </pc:spChg>
        <pc:spChg chg="mod">
          <ac:chgData name="Evgenia Korneva" userId="e62070071816427d" providerId="LiveId" clId="{643702FA-CBE4-42DB-974B-19F3E16E77D1}" dt="2021-03-25T04:55:46.987" v="7449" actId="404"/>
          <ac:spMkLst>
            <pc:docMk/>
            <pc:sldMk cId="3505169321" sldId="675"/>
            <ac:spMk id="3" creationId="{F6537997-D5E1-445E-B287-D1F50AC74865}"/>
          </ac:spMkLst>
        </pc:spChg>
      </pc:sldChg>
      <pc:sldChg chg="addSp delSp modSp new mod">
        <pc:chgData name="Evgenia Korneva" userId="e62070071816427d" providerId="LiveId" clId="{643702FA-CBE4-42DB-974B-19F3E16E77D1}" dt="2021-03-24T22:08:38.742" v="3351" actId="313"/>
        <pc:sldMkLst>
          <pc:docMk/>
          <pc:sldMk cId="1778769893" sldId="676"/>
        </pc:sldMkLst>
        <pc:spChg chg="del">
          <ac:chgData name="Evgenia Korneva" userId="e62070071816427d" providerId="LiveId" clId="{643702FA-CBE4-42DB-974B-19F3E16E77D1}" dt="2021-03-24T22:08:26.411" v="3337"/>
          <ac:spMkLst>
            <pc:docMk/>
            <pc:sldMk cId="1778769893" sldId="676"/>
            <ac:spMk id="2" creationId="{9DBF478E-E245-408E-9A7C-5F5590AFE1D9}"/>
          </ac:spMkLst>
        </pc:spChg>
        <pc:spChg chg="del">
          <ac:chgData name="Evgenia Korneva" userId="e62070071816427d" providerId="LiveId" clId="{643702FA-CBE4-42DB-974B-19F3E16E77D1}" dt="2021-03-24T22:08:26.411" v="3337"/>
          <ac:spMkLst>
            <pc:docMk/>
            <pc:sldMk cId="1778769893" sldId="676"/>
            <ac:spMk id="3" creationId="{C6AAB148-1280-46FD-B7AB-FEA8E2B278A1}"/>
          </ac:spMkLst>
        </pc:spChg>
        <pc:spChg chg="mod">
          <ac:chgData name="Evgenia Korneva" userId="e62070071816427d" providerId="LiveId" clId="{643702FA-CBE4-42DB-974B-19F3E16E77D1}" dt="2021-03-24T22:08:29.861" v="3338"/>
          <ac:spMkLst>
            <pc:docMk/>
            <pc:sldMk cId="1778769893" sldId="676"/>
            <ac:spMk id="4" creationId="{3CC4B54C-B16A-4447-B56A-87BBB663B6AD}"/>
          </ac:spMkLst>
        </pc:spChg>
        <pc:spChg chg="mod">
          <ac:chgData name="Evgenia Korneva" userId="e62070071816427d" providerId="LiveId" clId="{643702FA-CBE4-42DB-974B-19F3E16E77D1}" dt="2021-03-24T22:08:29.861" v="3338"/>
          <ac:spMkLst>
            <pc:docMk/>
            <pc:sldMk cId="1778769893" sldId="676"/>
            <ac:spMk id="5" creationId="{8A539DDF-AAF2-4B8A-AC45-A8C2F4137830}"/>
          </ac:spMkLst>
        </pc:spChg>
        <pc:spChg chg="add del mod">
          <ac:chgData name="Evgenia Korneva" userId="e62070071816427d" providerId="LiveId" clId="{643702FA-CBE4-42DB-974B-19F3E16E77D1}" dt="2021-03-24T22:08:29.861" v="3338"/>
          <ac:spMkLst>
            <pc:docMk/>
            <pc:sldMk cId="1778769893" sldId="676"/>
            <ac:spMk id="6" creationId="{EF3561E4-242E-45CF-A3A9-A17CF0DD9FD2}"/>
          </ac:spMkLst>
        </pc:spChg>
        <pc:spChg chg="add del mod">
          <ac:chgData name="Evgenia Korneva" userId="e62070071816427d" providerId="LiveId" clId="{643702FA-CBE4-42DB-974B-19F3E16E77D1}" dt="2021-03-24T22:08:29.861" v="3338"/>
          <ac:spMkLst>
            <pc:docMk/>
            <pc:sldMk cId="1778769893" sldId="676"/>
            <ac:spMk id="7" creationId="{4F2EACF0-132F-47B9-B4ED-23936F46E368}"/>
          </ac:spMkLst>
        </pc:spChg>
        <pc:spChg chg="add mod">
          <ac:chgData name="Evgenia Korneva" userId="e62070071816427d" providerId="LiveId" clId="{643702FA-CBE4-42DB-974B-19F3E16E77D1}" dt="2021-03-24T22:08:38.742" v="3351" actId="313"/>
          <ac:spMkLst>
            <pc:docMk/>
            <pc:sldMk cId="1778769893" sldId="676"/>
            <ac:spMk id="8" creationId="{5EA7153B-BACA-48A1-B61F-6A3B85311548}"/>
          </ac:spMkLst>
        </pc:spChg>
        <pc:spChg chg="add mod">
          <ac:chgData name="Evgenia Korneva" userId="e62070071816427d" providerId="LiveId" clId="{643702FA-CBE4-42DB-974B-19F3E16E77D1}" dt="2021-03-24T22:08:29.861" v="3338"/>
          <ac:spMkLst>
            <pc:docMk/>
            <pc:sldMk cId="1778769893" sldId="676"/>
            <ac:spMk id="9" creationId="{ABD99FDA-BE1A-4433-823B-761366ED30DD}"/>
          </ac:spMkLst>
        </pc:spChg>
      </pc:sldChg>
      <pc:sldChg chg="del">
        <pc:chgData name="Evgenia Korneva" userId="e62070071816427d" providerId="LiveId" clId="{643702FA-CBE4-42DB-974B-19F3E16E77D1}" dt="2021-03-24T19:35:23.666" v="0" actId="47"/>
        <pc:sldMkLst>
          <pc:docMk/>
          <pc:sldMk cId="3752785446" sldId="676"/>
        </pc:sldMkLst>
      </pc:sldChg>
      <pc:sldChg chg="del">
        <pc:chgData name="Evgenia Korneva" userId="e62070071816427d" providerId="LiveId" clId="{643702FA-CBE4-42DB-974B-19F3E16E77D1}" dt="2021-03-24T19:35:23.666" v="0" actId="47"/>
        <pc:sldMkLst>
          <pc:docMk/>
          <pc:sldMk cId="2060963157" sldId="677"/>
        </pc:sldMkLst>
      </pc:sldChg>
      <pc:sldChg chg="addSp delSp modSp new mod">
        <pc:chgData name="Evgenia Korneva" userId="e62070071816427d" providerId="LiveId" clId="{643702FA-CBE4-42DB-974B-19F3E16E77D1}" dt="2021-03-24T22:23:25.661" v="3699" actId="27636"/>
        <pc:sldMkLst>
          <pc:docMk/>
          <pc:sldMk cId="3070386458" sldId="677"/>
        </pc:sldMkLst>
        <pc:spChg chg="del">
          <ac:chgData name="Evgenia Korneva" userId="e62070071816427d" providerId="LiveId" clId="{643702FA-CBE4-42DB-974B-19F3E16E77D1}" dt="2021-03-24T22:18:42.475" v="3353"/>
          <ac:spMkLst>
            <pc:docMk/>
            <pc:sldMk cId="3070386458" sldId="677"/>
            <ac:spMk id="2" creationId="{2B9A96F0-D7C8-4925-83C1-3D8591360129}"/>
          </ac:spMkLst>
        </pc:spChg>
        <pc:spChg chg="del">
          <ac:chgData name="Evgenia Korneva" userId="e62070071816427d" providerId="LiveId" clId="{643702FA-CBE4-42DB-974B-19F3E16E77D1}" dt="2021-03-24T22:18:42.475" v="3353"/>
          <ac:spMkLst>
            <pc:docMk/>
            <pc:sldMk cId="3070386458" sldId="677"/>
            <ac:spMk id="3" creationId="{13C6AFE0-D0D1-468C-AF3A-7B17B396FD50}"/>
          </ac:spMkLst>
        </pc:spChg>
        <pc:spChg chg="mod">
          <ac:chgData name="Evgenia Korneva" userId="e62070071816427d" providerId="LiveId" clId="{643702FA-CBE4-42DB-974B-19F3E16E77D1}" dt="2021-03-24T22:18:42.475" v="3353"/>
          <ac:spMkLst>
            <pc:docMk/>
            <pc:sldMk cId="3070386458" sldId="677"/>
            <ac:spMk id="4" creationId="{4808808B-3E4F-41B6-82D2-DBC702879B37}"/>
          </ac:spMkLst>
        </pc:spChg>
        <pc:spChg chg="mod">
          <ac:chgData name="Evgenia Korneva" userId="e62070071816427d" providerId="LiveId" clId="{643702FA-CBE4-42DB-974B-19F3E16E77D1}" dt="2021-03-24T22:18:42.475" v="3353"/>
          <ac:spMkLst>
            <pc:docMk/>
            <pc:sldMk cId="3070386458" sldId="677"/>
            <ac:spMk id="5" creationId="{36760679-83DB-4792-A17C-CFA4B94D3E05}"/>
          </ac:spMkLst>
        </pc:spChg>
        <pc:spChg chg="add mod">
          <ac:chgData name="Evgenia Korneva" userId="e62070071816427d" providerId="LiveId" clId="{643702FA-CBE4-42DB-974B-19F3E16E77D1}" dt="2021-03-24T22:18:47.816" v="3373" actId="20577"/>
          <ac:spMkLst>
            <pc:docMk/>
            <pc:sldMk cId="3070386458" sldId="677"/>
            <ac:spMk id="6" creationId="{52682194-E74A-42D2-8230-531B60953C7A}"/>
          </ac:spMkLst>
        </pc:spChg>
        <pc:spChg chg="add mod">
          <ac:chgData name="Evgenia Korneva" userId="e62070071816427d" providerId="LiveId" clId="{643702FA-CBE4-42DB-974B-19F3E16E77D1}" dt="2021-03-24T22:23:25.661" v="3699" actId="27636"/>
          <ac:spMkLst>
            <pc:docMk/>
            <pc:sldMk cId="3070386458" sldId="677"/>
            <ac:spMk id="7" creationId="{A069633C-57F8-4CDC-94D0-8DA44FC4DE27}"/>
          </ac:spMkLst>
        </pc:spChg>
      </pc:sldChg>
      <pc:sldChg chg="addSp modSp add mod">
        <pc:chgData name="Evgenia Korneva" userId="e62070071816427d" providerId="LiveId" clId="{643702FA-CBE4-42DB-974B-19F3E16E77D1}" dt="2021-03-24T22:51:55.343" v="4089" actId="20577"/>
        <pc:sldMkLst>
          <pc:docMk/>
          <pc:sldMk cId="303666785" sldId="678"/>
        </pc:sldMkLst>
        <pc:spChg chg="add mod">
          <ac:chgData name="Evgenia Korneva" userId="e62070071816427d" providerId="LiveId" clId="{643702FA-CBE4-42DB-974B-19F3E16E77D1}" dt="2021-03-24T22:35:36.145" v="4031" actId="164"/>
          <ac:spMkLst>
            <pc:docMk/>
            <pc:sldMk cId="303666785" sldId="678"/>
            <ac:spMk id="3" creationId="{97E2F25A-A673-4BD5-8B64-59427AFF7D84}"/>
          </ac:spMkLst>
        </pc:spChg>
        <pc:spChg chg="mod">
          <ac:chgData name="Evgenia Korneva" userId="e62070071816427d" providerId="LiveId" clId="{643702FA-CBE4-42DB-974B-19F3E16E77D1}" dt="2021-03-24T22:25:29.171" v="3726" actId="20577"/>
          <ac:spMkLst>
            <pc:docMk/>
            <pc:sldMk cId="303666785" sldId="678"/>
            <ac:spMk id="6" creationId="{52682194-E74A-42D2-8230-531B60953C7A}"/>
          </ac:spMkLst>
        </pc:spChg>
        <pc:spChg chg="mod">
          <ac:chgData name="Evgenia Korneva" userId="e62070071816427d" providerId="LiveId" clId="{643702FA-CBE4-42DB-974B-19F3E16E77D1}" dt="2021-03-24T22:49:24.246" v="4048" actId="208"/>
          <ac:spMkLst>
            <pc:docMk/>
            <pc:sldMk cId="303666785" sldId="678"/>
            <ac:spMk id="7" creationId="{A069633C-57F8-4CDC-94D0-8DA44FC4DE27}"/>
          </ac:spMkLst>
        </pc:spChg>
        <pc:spChg chg="add mod">
          <ac:chgData name="Evgenia Korneva" userId="e62070071816427d" providerId="LiveId" clId="{643702FA-CBE4-42DB-974B-19F3E16E77D1}" dt="2021-03-24T22:35:36.145" v="4031" actId="164"/>
          <ac:spMkLst>
            <pc:docMk/>
            <pc:sldMk cId="303666785" sldId="678"/>
            <ac:spMk id="8" creationId="{FD2597A7-33FF-4A9C-AC01-77A12F5ACDDA}"/>
          </ac:spMkLst>
        </pc:spChg>
        <pc:spChg chg="add mod">
          <ac:chgData name="Evgenia Korneva" userId="e62070071816427d" providerId="LiveId" clId="{643702FA-CBE4-42DB-974B-19F3E16E77D1}" dt="2021-03-24T22:49:38.597" v="4050" actId="1582"/>
          <ac:spMkLst>
            <pc:docMk/>
            <pc:sldMk cId="303666785" sldId="678"/>
            <ac:spMk id="18" creationId="{7F1AF415-4768-435C-9EB5-5AFEC9274254}"/>
          </ac:spMkLst>
        </pc:spChg>
        <pc:spChg chg="add mod">
          <ac:chgData name="Evgenia Korneva" userId="e62070071816427d" providerId="LiveId" clId="{643702FA-CBE4-42DB-974B-19F3E16E77D1}" dt="2021-03-24T22:51:46.568" v="4086" actId="1076"/>
          <ac:spMkLst>
            <pc:docMk/>
            <pc:sldMk cId="303666785" sldId="678"/>
            <ac:spMk id="19" creationId="{DB34A091-7DDC-4AD5-8C77-C32D3A7FCB6D}"/>
          </ac:spMkLst>
        </pc:spChg>
        <pc:spChg chg="add mod">
          <ac:chgData name="Evgenia Korneva" userId="e62070071816427d" providerId="LiveId" clId="{643702FA-CBE4-42DB-974B-19F3E16E77D1}" dt="2021-03-24T22:51:55.343" v="4089" actId="20577"/>
          <ac:spMkLst>
            <pc:docMk/>
            <pc:sldMk cId="303666785" sldId="678"/>
            <ac:spMk id="20" creationId="{85FEF44B-FDA8-4404-A256-A5571689DA68}"/>
          </ac:spMkLst>
        </pc:spChg>
        <pc:grpChg chg="add mod">
          <ac:chgData name="Evgenia Korneva" userId="e62070071816427d" providerId="LiveId" clId="{643702FA-CBE4-42DB-974B-19F3E16E77D1}" dt="2021-03-24T22:35:36.145" v="4031" actId="164"/>
          <ac:grpSpMkLst>
            <pc:docMk/>
            <pc:sldMk cId="303666785" sldId="678"/>
            <ac:grpSpMk id="9" creationId="{03C3382A-3AA9-46DD-A4CD-CA6B69023FD2}"/>
          </ac:grpSpMkLst>
        </pc:grpChg>
        <pc:graphicFrameChg chg="add mod modGraphic">
          <ac:chgData name="Evgenia Korneva" userId="e62070071816427d" providerId="LiveId" clId="{643702FA-CBE4-42DB-974B-19F3E16E77D1}" dt="2021-03-24T22:35:19.076" v="4021" actId="1076"/>
          <ac:graphicFrameMkLst>
            <pc:docMk/>
            <pc:sldMk cId="303666785" sldId="678"/>
            <ac:graphicFrameMk id="2" creationId="{301CF721-76DC-4625-A908-1C5BF3C6DB87}"/>
          </ac:graphicFrameMkLst>
        </pc:graphicFrameChg>
        <pc:cxnChg chg="add mod">
          <ac:chgData name="Evgenia Korneva" userId="e62070071816427d" providerId="LiveId" clId="{643702FA-CBE4-42DB-974B-19F3E16E77D1}" dt="2021-03-24T22:48:15.113" v="4034" actId="1582"/>
          <ac:cxnSpMkLst>
            <pc:docMk/>
            <pc:sldMk cId="303666785" sldId="678"/>
            <ac:cxnSpMk id="11" creationId="{CF2EDDEA-832B-423E-8B74-7C98F606A100}"/>
          </ac:cxnSpMkLst>
        </pc:cxnChg>
        <pc:cxnChg chg="add mod">
          <ac:chgData name="Evgenia Korneva" userId="e62070071816427d" providerId="LiveId" clId="{643702FA-CBE4-42DB-974B-19F3E16E77D1}" dt="2021-03-24T22:48:47.152" v="4041" actId="14100"/>
          <ac:cxnSpMkLst>
            <pc:docMk/>
            <pc:sldMk cId="303666785" sldId="678"/>
            <ac:cxnSpMk id="13" creationId="{16EA30BB-19AA-43C5-8DBD-E802DD420493}"/>
          </ac:cxnSpMkLst>
        </pc:cxnChg>
      </pc:sldChg>
      <pc:sldChg chg="del">
        <pc:chgData name="Evgenia Korneva" userId="e62070071816427d" providerId="LiveId" clId="{643702FA-CBE4-42DB-974B-19F3E16E77D1}" dt="2021-03-24T19:35:23.666" v="0" actId="47"/>
        <pc:sldMkLst>
          <pc:docMk/>
          <pc:sldMk cId="2994263340" sldId="678"/>
        </pc:sldMkLst>
      </pc:sldChg>
      <pc:sldChg chg="del">
        <pc:chgData name="Evgenia Korneva" userId="e62070071816427d" providerId="LiveId" clId="{643702FA-CBE4-42DB-974B-19F3E16E77D1}" dt="2021-03-24T19:35:23.666" v="0" actId="47"/>
        <pc:sldMkLst>
          <pc:docMk/>
          <pc:sldMk cId="138132868" sldId="679"/>
        </pc:sldMkLst>
      </pc:sldChg>
      <pc:sldChg chg="modSp add mod">
        <pc:chgData name="Evgenia Korneva" userId="e62070071816427d" providerId="LiveId" clId="{643702FA-CBE4-42DB-974B-19F3E16E77D1}" dt="2021-03-24T22:53:04.219" v="4179" actId="20577"/>
        <pc:sldMkLst>
          <pc:docMk/>
          <pc:sldMk cId="855701827" sldId="679"/>
        </pc:sldMkLst>
        <pc:spChg chg="mod">
          <ac:chgData name="Evgenia Korneva" userId="e62070071816427d" providerId="LiveId" clId="{643702FA-CBE4-42DB-974B-19F3E16E77D1}" dt="2021-03-24T22:52:34.144" v="4168" actId="1038"/>
          <ac:spMkLst>
            <pc:docMk/>
            <pc:sldMk cId="855701827" sldId="679"/>
            <ac:spMk id="18" creationId="{7F1AF415-4768-435C-9EB5-5AFEC9274254}"/>
          </ac:spMkLst>
        </pc:spChg>
        <pc:spChg chg="mod">
          <ac:chgData name="Evgenia Korneva" userId="e62070071816427d" providerId="LiveId" clId="{643702FA-CBE4-42DB-974B-19F3E16E77D1}" dt="2021-03-24T22:52:58.736" v="4174" actId="20577"/>
          <ac:spMkLst>
            <pc:docMk/>
            <pc:sldMk cId="855701827" sldId="679"/>
            <ac:spMk id="19" creationId="{DB34A091-7DDC-4AD5-8C77-C32D3A7FCB6D}"/>
          </ac:spMkLst>
        </pc:spChg>
        <pc:spChg chg="mod">
          <ac:chgData name="Evgenia Korneva" userId="e62070071816427d" providerId="LiveId" clId="{643702FA-CBE4-42DB-974B-19F3E16E77D1}" dt="2021-03-24T22:53:04.219" v="4179" actId="20577"/>
          <ac:spMkLst>
            <pc:docMk/>
            <pc:sldMk cId="855701827" sldId="679"/>
            <ac:spMk id="20" creationId="{85FEF44B-FDA8-4404-A256-A5571689DA68}"/>
          </ac:spMkLst>
        </pc:spChg>
        <pc:grpChg chg="mod">
          <ac:chgData name="Evgenia Korneva" userId="e62070071816427d" providerId="LiveId" clId="{643702FA-CBE4-42DB-974B-19F3E16E77D1}" dt="2021-03-24T22:52:34.144" v="4168" actId="1038"/>
          <ac:grpSpMkLst>
            <pc:docMk/>
            <pc:sldMk cId="855701827" sldId="679"/>
            <ac:grpSpMk id="9" creationId="{03C3382A-3AA9-46DD-A4CD-CA6B69023FD2}"/>
          </ac:grpSpMkLst>
        </pc:grpChg>
        <pc:graphicFrameChg chg="mod">
          <ac:chgData name="Evgenia Korneva" userId="e62070071816427d" providerId="LiveId" clId="{643702FA-CBE4-42DB-974B-19F3E16E77D1}" dt="2021-03-24T22:52:14.814" v="4101" actId="1038"/>
          <ac:graphicFrameMkLst>
            <pc:docMk/>
            <pc:sldMk cId="855701827" sldId="679"/>
            <ac:graphicFrameMk id="2" creationId="{301CF721-76DC-4625-A908-1C5BF3C6DB87}"/>
          </ac:graphicFrameMkLst>
        </pc:graphicFrameChg>
        <pc:cxnChg chg="mod">
          <ac:chgData name="Evgenia Korneva" userId="e62070071816427d" providerId="LiveId" clId="{643702FA-CBE4-42DB-974B-19F3E16E77D1}" dt="2021-03-24T22:52:43.670" v="4169" actId="14100"/>
          <ac:cxnSpMkLst>
            <pc:docMk/>
            <pc:sldMk cId="855701827" sldId="679"/>
            <ac:cxnSpMk id="11" creationId="{CF2EDDEA-832B-423E-8B74-7C98F606A100}"/>
          </ac:cxnSpMkLst>
        </pc:cxnChg>
        <pc:cxnChg chg="mod">
          <ac:chgData name="Evgenia Korneva" userId="e62070071816427d" providerId="LiveId" clId="{643702FA-CBE4-42DB-974B-19F3E16E77D1}" dt="2021-03-24T22:52:50.757" v="4170" actId="14100"/>
          <ac:cxnSpMkLst>
            <pc:docMk/>
            <pc:sldMk cId="855701827" sldId="679"/>
            <ac:cxnSpMk id="13" creationId="{16EA30BB-19AA-43C5-8DBD-E802DD420493}"/>
          </ac:cxnSpMkLst>
        </pc:cxnChg>
      </pc:sldChg>
      <pc:sldChg chg="del">
        <pc:chgData name="Evgenia Korneva" userId="e62070071816427d" providerId="LiveId" clId="{643702FA-CBE4-42DB-974B-19F3E16E77D1}" dt="2021-03-24T19:35:23.666" v="0" actId="47"/>
        <pc:sldMkLst>
          <pc:docMk/>
          <pc:sldMk cId="459806457" sldId="680"/>
        </pc:sldMkLst>
      </pc:sldChg>
      <pc:sldChg chg="modSp new mod">
        <pc:chgData name="Evgenia Korneva" userId="e62070071816427d" providerId="LiveId" clId="{643702FA-CBE4-42DB-974B-19F3E16E77D1}" dt="2021-03-25T06:00:28.460" v="8393" actId="113"/>
        <pc:sldMkLst>
          <pc:docMk/>
          <pc:sldMk cId="505672266" sldId="680"/>
        </pc:sldMkLst>
        <pc:spChg chg="mod">
          <ac:chgData name="Evgenia Korneva" userId="e62070071816427d" providerId="LiveId" clId="{643702FA-CBE4-42DB-974B-19F3E16E77D1}" dt="2021-03-24T22:54:13.973" v="4246" actId="20577"/>
          <ac:spMkLst>
            <pc:docMk/>
            <pc:sldMk cId="505672266" sldId="680"/>
            <ac:spMk id="2" creationId="{087ABBAD-2C58-4D40-A3B1-BF3D03DB8453}"/>
          </ac:spMkLst>
        </pc:spChg>
        <pc:spChg chg="mod">
          <ac:chgData name="Evgenia Korneva" userId="e62070071816427d" providerId="LiveId" clId="{643702FA-CBE4-42DB-974B-19F3E16E77D1}" dt="2021-03-25T06:00:28.460" v="8393" actId="113"/>
          <ac:spMkLst>
            <pc:docMk/>
            <pc:sldMk cId="505672266" sldId="680"/>
            <ac:spMk id="3" creationId="{8DB8409B-7FFF-4137-A1E4-72B9944D0DA2}"/>
          </ac:spMkLst>
        </pc:spChg>
      </pc:sldChg>
      <pc:sldChg chg="del">
        <pc:chgData name="Evgenia Korneva" userId="e62070071816427d" providerId="LiveId" clId="{643702FA-CBE4-42DB-974B-19F3E16E77D1}" dt="2021-03-24T19:35:23.666" v="0" actId="47"/>
        <pc:sldMkLst>
          <pc:docMk/>
          <pc:sldMk cId="1637430168" sldId="681"/>
        </pc:sldMkLst>
      </pc:sldChg>
      <pc:sldChg chg="addSp delSp modSp new mod">
        <pc:chgData name="Evgenia Korneva" userId="e62070071816427d" providerId="LiveId" clId="{643702FA-CBE4-42DB-974B-19F3E16E77D1}" dt="2021-03-24T23:06:55.514" v="4393" actId="20577"/>
        <pc:sldMkLst>
          <pc:docMk/>
          <pc:sldMk cId="4196206046" sldId="681"/>
        </pc:sldMkLst>
        <pc:spChg chg="del">
          <ac:chgData name="Evgenia Korneva" userId="e62070071816427d" providerId="LiveId" clId="{643702FA-CBE4-42DB-974B-19F3E16E77D1}" dt="2021-03-24T23:02:10.933" v="4360"/>
          <ac:spMkLst>
            <pc:docMk/>
            <pc:sldMk cId="4196206046" sldId="681"/>
            <ac:spMk id="2" creationId="{79F8E286-478B-41FA-81A4-9FB51320AE37}"/>
          </ac:spMkLst>
        </pc:spChg>
        <pc:spChg chg="del">
          <ac:chgData name="Evgenia Korneva" userId="e62070071816427d" providerId="LiveId" clId="{643702FA-CBE4-42DB-974B-19F3E16E77D1}" dt="2021-03-24T23:02:10.933" v="4360"/>
          <ac:spMkLst>
            <pc:docMk/>
            <pc:sldMk cId="4196206046" sldId="681"/>
            <ac:spMk id="3" creationId="{FC0E69C3-63A8-40FD-98CE-E74883B6D21A}"/>
          </ac:spMkLst>
        </pc:spChg>
        <pc:spChg chg="mod">
          <ac:chgData name="Evgenia Korneva" userId="e62070071816427d" providerId="LiveId" clId="{643702FA-CBE4-42DB-974B-19F3E16E77D1}" dt="2021-03-24T23:02:10.933" v="4360"/>
          <ac:spMkLst>
            <pc:docMk/>
            <pc:sldMk cId="4196206046" sldId="681"/>
            <ac:spMk id="4" creationId="{48A89074-BC15-47EC-8DC2-2288B298241D}"/>
          </ac:spMkLst>
        </pc:spChg>
        <pc:spChg chg="mod">
          <ac:chgData name="Evgenia Korneva" userId="e62070071816427d" providerId="LiveId" clId="{643702FA-CBE4-42DB-974B-19F3E16E77D1}" dt="2021-03-24T23:02:10.933" v="4360"/>
          <ac:spMkLst>
            <pc:docMk/>
            <pc:sldMk cId="4196206046" sldId="681"/>
            <ac:spMk id="5" creationId="{04471D90-30C7-42AD-B9E2-24A9E69A8BDF}"/>
          </ac:spMkLst>
        </pc:spChg>
        <pc:spChg chg="add mod">
          <ac:chgData name="Evgenia Korneva" userId="e62070071816427d" providerId="LiveId" clId="{643702FA-CBE4-42DB-974B-19F3E16E77D1}" dt="2021-03-24T23:02:20.394" v="4390" actId="20577"/>
          <ac:spMkLst>
            <pc:docMk/>
            <pc:sldMk cId="4196206046" sldId="681"/>
            <ac:spMk id="6" creationId="{972C83DD-8274-444E-B427-27F01EFA8AA9}"/>
          </ac:spMkLst>
        </pc:spChg>
        <pc:spChg chg="add mod">
          <ac:chgData name="Evgenia Korneva" userId="e62070071816427d" providerId="LiveId" clId="{643702FA-CBE4-42DB-974B-19F3E16E77D1}" dt="2021-03-24T23:06:55.514" v="4393" actId="20577"/>
          <ac:spMkLst>
            <pc:docMk/>
            <pc:sldMk cId="4196206046" sldId="681"/>
            <ac:spMk id="7" creationId="{D8B1B501-EC47-4B6C-8955-29210E64C8EE}"/>
          </ac:spMkLst>
        </pc:spChg>
      </pc:sldChg>
      <pc:sldChg chg="del">
        <pc:chgData name="Evgenia Korneva" userId="e62070071816427d" providerId="LiveId" clId="{643702FA-CBE4-42DB-974B-19F3E16E77D1}" dt="2021-03-24T19:35:23.666" v="0" actId="47"/>
        <pc:sldMkLst>
          <pc:docMk/>
          <pc:sldMk cId="2230761548" sldId="682"/>
        </pc:sldMkLst>
      </pc:sldChg>
      <pc:sldChg chg="addSp delSp modSp new mod">
        <pc:chgData name="Evgenia Korneva" userId="e62070071816427d" providerId="LiveId" clId="{643702FA-CBE4-42DB-974B-19F3E16E77D1}" dt="2021-03-25T05:51:29.789" v="8297"/>
        <pc:sldMkLst>
          <pc:docMk/>
          <pc:sldMk cId="2936623548" sldId="682"/>
        </pc:sldMkLst>
        <pc:spChg chg="del">
          <ac:chgData name="Evgenia Korneva" userId="e62070071816427d" providerId="LiveId" clId="{643702FA-CBE4-42DB-974B-19F3E16E77D1}" dt="2021-03-24T23:07:02.046" v="4394"/>
          <ac:spMkLst>
            <pc:docMk/>
            <pc:sldMk cId="2936623548" sldId="682"/>
            <ac:spMk id="2" creationId="{21F1D0D9-9825-4EA7-838A-C1D3903777DC}"/>
          </ac:spMkLst>
        </pc:spChg>
        <pc:spChg chg="del">
          <ac:chgData name="Evgenia Korneva" userId="e62070071816427d" providerId="LiveId" clId="{643702FA-CBE4-42DB-974B-19F3E16E77D1}" dt="2021-03-24T23:07:02.046" v="4394"/>
          <ac:spMkLst>
            <pc:docMk/>
            <pc:sldMk cId="2936623548" sldId="682"/>
            <ac:spMk id="3" creationId="{6A2649C1-55DD-4268-B67C-EAD18C909F70}"/>
          </ac:spMkLst>
        </pc:spChg>
        <pc:spChg chg="mod">
          <ac:chgData name="Evgenia Korneva" userId="e62070071816427d" providerId="LiveId" clId="{643702FA-CBE4-42DB-974B-19F3E16E77D1}" dt="2021-03-24T23:12:37.345" v="4853"/>
          <ac:spMkLst>
            <pc:docMk/>
            <pc:sldMk cId="2936623548" sldId="682"/>
            <ac:spMk id="4" creationId="{1832AB49-340D-4DA5-8ABE-174BC83AAD72}"/>
          </ac:spMkLst>
        </pc:spChg>
        <pc:spChg chg="mod">
          <ac:chgData name="Evgenia Korneva" userId="e62070071816427d" providerId="LiveId" clId="{643702FA-CBE4-42DB-974B-19F3E16E77D1}" dt="2021-03-24T23:12:37.345" v="4853"/>
          <ac:spMkLst>
            <pc:docMk/>
            <pc:sldMk cId="2936623548" sldId="682"/>
            <ac:spMk id="5" creationId="{E824597D-04A5-48B5-B44A-5E4D69C5BD22}"/>
          </ac:spMkLst>
        </pc:spChg>
        <pc:spChg chg="add mod">
          <ac:chgData name="Evgenia Korneva" userId="e62070071816427d" providerId="LiveId" clId="{643702FA-CBE4-42DB-974B-19F3E16E77D1}" dt="2021-03-24T23:20:49.478" v="4975" actId="113"/>
          <ac:spMkLst>
            <pc:docMk/>
            <pc:sldMk cId="2936623548" sldId="682"/>
            <ac:spMk id="6" creationId="{7E7AA36E-D9C7-4447-908A-7EB1476553A4}"/>
          </ac:spMkLst>
        </pc:spChg>
        <pc:spChg chg="add mod">
          <ac:chgData name="Evgenia Korneva" userId="e62070071816427d" providerId="LiveId" clId="{643702FA-CBE4-42DB-974B-19F3E16E77D1}" dt="2021-03-25T05:49:23.274" v="8271" actId="207"/>
          <ac:spMkLst>
            <pc:docMk/>
            <pc:sldMk cId="2936623548" sldId="682"/>
            <ac:spMk id="7" creationId="{1C4D1134-C177-4F92-90DE-C2CE71E2B211}"/>
          </ac:spMkLst>
        </pc:spChg>
        <pc:spChg chg="add del mod">
          <ac:chgData name="Evgenia Korneva" userId="e62070071816427d" providerId="LiveId" clId="{643702FA-CBE4-42DB-974B-19F3E16E77D1}" dt="2021-03-24T23:13:07.955" v="4858" actId="478"/>
          <ac:spMkLst>
            <pc:docMk/>
            <pc:sldMk cId="2936623548" sldId="682"/>
            <ac:spMk id="8" creationId="{331EC49E-8B9A-4DB9-B54F-5FF18C361203}"/>
          </ac:spMkLst>
        </pc:spChg>
        <pc:spChg chg="add mod">
          <ac:chgData name="Evgenia Korneva" userId="e62070071816427d" providerId="LiveId" clId="{643702FA-CBE4-42DB-974B-19F3E16E77D1}" dt="2021-03-24T23:18:58.839" v="4934" actId="164"/>
          <ac:spMkLst>
            <pc:docMk/>
            <pc:sldMk cId="2936623548" sldId="682"/>
            <ac:spMk id="9" creationId="{A9DF0834-E059-449B-8049-7569CB351D31}"/>
          </ac:spMkLst>
        </pc:spChg>
        <pc:spChg chg="add mod">
          <ac:chgData name="Evgenia Korneva" userId="e62070071816427d" providerId="LiveId" clId="{643702FA-CBE4-42DB-974B-19F3E16E77D1}" dt="2021-03-24T23:19:10.876" v="4936" actId="164"/>
          <ac:spMkLst>
            <pc:docMk/>
            <pc:sldMk cId="2936623548" sldId="682"/>
            <ac:spMk id="10" creationId="{68A67317-7FF3-4376-BDD1-307FEAD1056B}"/>
          </ac:spMkLst>
        </pc:spChg>
        <pc:spChg chg="add mod">
          <ac:chgData name="Evgenia Korneva" userId="e62070071816427d" providerId="LiveId" clId="{643702FA-CBE4-42DB-974B-19F3E16E77D1}" dt="2021-03-24T23:19:10.876" v="4936" actId="164"/>
          <ac:spMkLst>
            <pc:docMk/>
            <pc:sldMk cId="2936623548" sldId="682"/>
            <ac:spMk id="11" creationId="{B47ED274-3671-4500-9DA6-1A77ED75DBD3}"/>
          </ac:spMkLst>
        </pc:spChg>
        <pc:spChg chg="add mod">
          <ac:chgData name="Evgenia Korneva" userId="e62070071816427d" providerId="LiveId" clId="{643702FA-CBE4-42DB-974B-19F3E16E77D1}" dt="2021-03-24T23:18:58.839" v="4934" actId="164"/>
          <ac:spMkLst>
            <pc:docMk/>
            <pc:sldMk cId="2936623548" sldId="682"/>
            <ac:spMk id="12" creationId="{FEB2481F-6E5C-4C24-A506-00E42A40E92F}"/>
          </ac:spMkLst>
        </pc:spChg>
        <pc:spChg chg="add mod">
          <ac:chgData name="Evgenia Korneva" userId="e62070071816427d" providerId="LiveId" clId="{643702FA-CBE4-42DB-974B-19F3E16E77D1}" dt="2021-03-24T23:18:58.839" v="4934" actId="164"/>
          <ac:spMkLst>
            <pc:docMk/>
            <pc:sldMk cId="2936623548" sldId="682"/>
            <ac:spMk id="13" creationId="{73E7A40D-0020-4A50-955A-16FBCE653146}"/>
          </ac:spMkLst>
        </pc:spChg>
        <pc:spChg chg="add mod">
          <ac:chgData name="Evgenia Korneva" userId="e62070071816427d" providerId="LiveId" clId="{643702FA-CBE4-42DB-974B-19F3E16E77D1}" dt="2021-03-24T23:18:58.839" v="4934" actId="164"/>
          <ac:spMkLst>
            <pc:docMk/>
            <pc:sldMk cId="2936623548" sldId="682"/>
            <ac:spMk id="14" creationId="{048DE79B-E850-4447-9A23-0E2ADC6FD713}"/>
          </ac:spMkLst>
        </pc:spChg>
        <pc:spChg chg="add mod">
          <ac:chgData name="Evgenia Korneva" userId="e62070071816427d" providerId="LiveId" clId="{643702FA-CBE4-42DB-974B-19F3E16E77D1}" dt="2021-03-24T23:18:58.839" v="4934" actId="164"/>
          <ac:spMkLst>
            <pc:docMk/>
            <pc:sldMk cId="2936623548" sldId="682"/>
            <ac:spMk id="15" creationId="{A48B6E14-6248-4473-9D13-FD1B74F37F4C}"/>
          </ac:spMkLst>
        </pc:spChg>
        <pc:spChg chg="add mod">
          <ac:chgData name="Evgenia Korneva" userId="e62070071816427d" providerId="LiveId" clId="{643702FA-CBE4-42DB-974B-19F3E16E77D1}" dt="2021-03-24T23:18:58.839" v="4934" actId="164"/>
          <ac:spMkLst>
            <pc:docMk/>
            <pc:sldMk cId="2936623548" sldId="682"/>
            <ac:spMk id="16" creationId="{E98C2F1D-CE8C-41D4-BC00-B1144B42A75A}"/>
          </ac:spMkLst>
        </pc:spChg>
        <pc:spChg chg="add mod">
          <ac:chgData name="Evgenia Korneva" userId="e62070071816427d" providerId="LiveId" clId="{643702FA-CBE4-42DB-974B-19F3E16E77D1}" dt="2021-03-24T23:18:58.839" v="4934" actId="164"/>
          <ac:spMkLst>
            <pc:docMk/>
            <pc:sldMk cId="2936623548" sldId="682"/>
            <ac:spMk id="17" creationId="{24E2C9CE-2A5C-4239-B71E-582CC8D476CB}"/>
          </ac:spMkLst>
        </pc:spChg>
        <pc:spChg chg="add mod">
          <ac:chgData name="Evgenia Korneva" userId="e62070071816427d" providerId="LiveId" clId="{643702FA-CBE4-42DB-974B-19F3E16E77D1}" dt="2021-03-24T23:18:58.839" v="4934" actId="164"/>
          <ac:spMkLst>
            <pc:docMk/>
            <pc:sldMk cId="2936623548" sldId="682"/>
            <ac:spMk id="18" creationId="{1CFF749E-783F-4CEF-B2AC-ECC3A372D1D6}"/>
          </ac:spMkLst>
        </pc:spChg>
        <pc:spChg chg="add del mod">
          <ac:chgData name="Evgenia Korneva" userId="e62070071816427d" providerId="LiveId" clId="{643702FA-CBE4-42DB-974B-19F3E16E77D1}" dt="2021-03-25T05:51:29.789" v="8297"/>
          <ac:spMkLst>
            <pc:docMk/>
            <pc:sldMk cId="2936623548" sldId="682"/>
            <ac:spMk id="22" creationId="{D4C3EF0B-CE95-41DB-9E73-64381BCB87B1}"/>
          </ac:spMkLst>
        </pc:spChg>
        <pc:grpChg chg="add mod">
          <ac:chgData name="Evgenia Korneva" userId="e62070071816427d" providerId="LiveId" clId="{643702FA-CBE4-42DB-974B-19F3E16E77D1}" dt="2021-03-24T23:18:43.414" v="4933" actId="164"/>
          <ac:grpSpMkLst>
            <pc:docMk/>
            <pc:sldMk cId="2936623548" sldId="682"/>
            <ac:grpSpMk id="19" creationId="{E4E34878-971F-47D0-918D-B53A17B0440D}"/>
          </ac:grpSpMkLst>
        </pc:grpChg>
        <pc:grpChg chg="add mod ord">
          <ac:chgData name="Evgenia Korneva" userId="e62070071816427d" providerId="LiveId" clId="{643702FA-CBE4-42DB-974B-19F3E16E77D1}" dt="2021-03-24T23:19:10.876" v="4936" actId="164"/>
          <ac:grpSpMkLst>
            <pc:docMk/>
            <pc:sldMk cId="2936623548" sldId="682"/>
            <ac:grpSpMk id="20" creationId="{CE4617B5-71C7-421F-B468-F0FCB74D7B46}"/>
          </ac:grpSpMkLst>
        </pc:grpChg>
        <pc:grpChg chg="add mod">
          <ac:chgData name="Evgenia Korneva" userId="e62070071816427d" providerId="LiveId" clId="{643702FA-CBE4-42DB-974B-19F3E16E77D1}" dt="2021-03-25T05:47:57.772" v="8258" actId="1076"/>
          <ac:grpSpMkLst>
            <pc:docMk/>
            <pc:sldMk cId="2936623548" sldId="682"/>
            <ac:grpSpMk id="21" creationId="{9A601EC0-1F94-4905-861B-5BC24991C758}"/>
          </ac:grpSpMkLst>
        </pc:grpChg>
      </pc:sldChg>
      <pc:sldChg chg="addSp delSp modSp new mod">
        <pc:chgData name="Evgenia Korneva" userId="e62070071816427d" providerId="LiveId" clId="{643702FA-CBE4-42DB-974B-19F3E16E77D1}" dt="2021-03-25T05:51:14.067" v="8294"/>
        <pc:sldMkLst>
          <pc:docMk/>
          <pc:sldMk cId="883752869" sldId="683"/>
        </pc:sldMkLst>
        <pc:spChg chg="del">
          <ac:chgData name="Evgenia Korneva" userId="e62070071816427d" providerId="LiveId" clId="{643702FA-CBE4-42DB-974B-19F3E16E77D1}" dt="2021-03-24T23:21:02.528" v="4977"/>
          <ac:spMkLst>
            <pc:docMk/>
            <pc:sldMk cId="883752869" sldId="683"/>
            <ac:spMk id="2" creationId="{DFF96E2A-F639-4041-AEEF-0BA3E8283231}"/>
          </ac:spMkLst>
        </pc:spChg>
        <pc:spChg chg="del">
          <ac:chgData name="Evgenia Korneva" userId="e62070071816427d" providerId="LiveId" clId="{643702FA-CBE4-42DB-974B-19F3E16E77D1}" dt="2021-03-24T23:21:02.528" v="4977"/>
          <ac:spMkLst>
            <pc:docMk/>
            <pc:sldMk cId="883752869" sldId="683"/>
            <ac:spMk id="3" creationId="{B969DD52-570F-47FA-9D03-292DBFF3B254}"/>
          </ac:spMkLst>
        </pc:spChg>
        <pc:spChg chg="del">
          <ac:chgData name="Evgenia Korneva" userId="e62070071816427d" providerId="LiveId" clId="{643702FA-CBE4-42DB-974B-19F3E16E77D1}" dt="2021-03-24T23:21:02.528" v="4977"/>
          <ac:spMkLst>
            <pc:docMk/>
            <pc:sldMk cId="883752869" sldId="683"/>
            <ac:spMk id="4" creationId="{EB37DDB6-B6C7-4789-B508-C40FDA6FE99C}"/>
          </ac:spMkLst>
        </pc:spChg>
        <pc:spChg chg="mod">
          <ac:chgData name="Evgenia Korneva" userId="e62070071816427d" providerId="LiveId" clId="{643702FA-CBE4-42DB-974B-19F3E16E77D1}" dt="2021-03-24T23:21:02.528" v="4977"/>
          <ac:spMkLst>
            <pc:docMk/>
            <pc:sldMk cId="883752869" sldId="683"/>
            <ac:spMk id="5" creationId="{3BE3B729-7F1E-422E-B8F7-63CD29ED650F}"/>
          </ac:spMkLst>
        </pc:spChg>
        <pc:spChg chg="mod">
          <ac:chgData name="Evgenia Korneva" userId="e62070071816427d" providerId="LiveId" clId="{643702FA-CBE4-42DB-974B-19F3E16E77D1}" dt="2021-03-24T23:21:02.528" v="4977"/>
          <ac:spMkLst>
            <pc:docMk/>
            <pc:sldMk cId="883752869" sldId="683"/>
            <ac:spMk id="6" creationId="{EF22E0FE-19EB-4B0B-AA04-E8038BE650A6}"/>
          </ac:spMkLst>
        </pc:spChg>
        <pc:spChg chg="add mod">
          <ac:chgData name="Evgenia Korneva" userId="e62070071816427d" providerId="LiveId" clId="{643702FA-CBE4-42DB-974B-19F3E16E77D1}" dt="2021-03-24T23:21:08.015" v="4990" actId="20577"/>
          <ac:spMkLst>
            <pc:docMk/>
            <pc:sldMk cId="883752869" sldId="683"/>
            <ac:spMk id="7" creationId="{94BD4116-BCFB-4A65-B5B4-63C623442A78}"/>
          </ac:spMkLst>
        </pc:spChg>
        <pc:spChg chg="add mod">
          <ac:chgData name="Evgenia Korneva" userId="e62070071816427d" providerId="LiveId" clId="{643702FA-CBE4-42DB-974B-19F3E16E77D1}" dt="2021-03-25T05:51:14.067" v="8294"/>
          <ac:spMkLst>
            <pc:docMk/>
            <pc:sldMk cId="883752869" sldId="683"/>
            <ac:spMk id="8" creationId="{AF2C4C8B-7663-41AC-9E52-091541985921}"/>
          </ac:spMkLst>
        </pc:spChg>
      </pc:sldChg>
      <pc:sldChg chg="del">
        <pc:chgData name="Evgenia Korneva" userId="e62070071816427d" providerId="LiveId" clId="{643702FA-CBE4-42DB-974B-19F3E16E77D1}" dt="2021-03-24T19:35:23.666" v="0" actId="47"/>
        <pc:sldMkLst>
          <pc:docMk/>
          <pc:sldMk cId="3868287949" sldId="683"/>
        </pc:sldMkLst>
      </pc:sldChg>
      <pc:sldChg chg="del">
        <pc:chgData name="Evgenia Korneva" userId="e62070071816427d" providerId="LiveId" clId="{643702FA-CBE4-42DB-974B-19F3E16E77D1}" dt="2021-03-24T19:35:23.666" v="0" actId="47"/>
        <pc:sldMkLst>
          <pc:docMk/>
          <pc:sldMk cId="195983255" sldId="684"/>
        </pc:sldMkLst>
      </pc:sldChg>
      <pc:sldChg chg="new del">
        <pc:chgData name="Evgenia Korneva" userId="e62070071816427d" providerId="LiveId" clId="{643702FA-CBE4-42DB-974B-19F3E16E77D1}" dt="2021-03-25T00:33:36.272" v="6871" actId="47"/>
        <pc:sldMkLst>
          <pc:docMk/>
          <pc:sldMk cId="3593730174" sldId="684"/>
        </pc:sldMkLst>
      </pc:sldChg>
      <pc:sldChg chg="new del">
        <pc:chgData name="Evgenia Korneva" userId="e62070071816427d" providerId="LiveId" clId="{643702FA-CBE4-42DB-974B-19F3E16E77D1}" dt="2021-03-25T00:47:03.497" v="7080" actId="47"/>
        <pc:sldMkLst>
          <pc:docMk/>
          <pc:sldMk cId="2250373482" sldId="685"/>
        </pc:sldMkLst>
      </pc:sldChg>
      <pc:sldChg chg="del">
        <pc:chgData name="Evgenia Korneva" userId="e62070071816427d" providerId="LiveId" clId="{643702FA-CBE4-42DB-974B-19F3E16E77D1}" dt="2021-03-24T19:35:23.666" v="0" actId="47"/>
        <pc:sldMkLst>
          <pc:docMk/>
          <pc:sldMk cId="3733872391" sldId="685"/>
        </pc:sldMkLst>
      </pc:sldChg>
      <pc:sldChg chg="add">
        <pc:chgData name="Evgenia Korneva" userId="e62070071816427d" providerId="LiveId" clId="{643702FA-CBE4-42DB-974B-19F3E16E77D1}" dt="2021-03-24T23:55:08.743" v="5763"/>
        <pc:sldMkLst>
          <pc:docMk/>
          <pc:sldMk cId="2213647513" sldId="686"/>
        </pc:sldMkLst>
      </pc:sldChg>
      <pc:sldChg chg="del">
        <pc:chgData name="Evgenia Korneva" userId="e62070071816427d" providerId="LiveId" clId="{643702FA-CBE4-42DB-974B-19F3E16E77D1}" dt="2021-03-24T19:35:23.666" v="0" actId="47"/>
        <pc:sldMkLst>
          <pc:docMk/>
          <pc:sldMk cId="2846119752" sldId="686"/>
        </pc:sldMkLst>
      </pc:sldChg>
      <pc:sldChg chg="del">
        <pc:chgData name="Evgenia Korneva" userId="e62070071816427d" providerId="LiveId" clId="{643702FA-CBE4-42DB-974B-19F3E16E77D1}" dt="2021-03-24T19:35:23.666" v="0" actId="47"/>
        <pc:sldMkLst>
          <pc:docMk/>
          <pc:sldMk cId="1479094044" sldId="687"/>
        </pc:sldMkLst>
      </pc:sldChg>
      <pc:sldChg chg="addSp delSp modSp new del mod">
        <pc:chgData name="Evgenia Korneva" userId="e62070071816427d" providerId="LiveId" clId="{643702FA-CBE4-42DB-974B-19F3E16E77D1}" dt="2021-03-25T06:02:39.606" v="8409" actId="47"/>
        <pc:sldMkLst>
          <pc:docMk/>
          <pc:sldMk cId="4019778505" sldId="687"/>
        </pc:sldMkLst>
        <pc:spChg chg="mod">
          <ac:chgData name="Evgenia Korneva" userId="e62070071816427d" providerId="LiveId" clId="{643702FA-CBE4-42DB-974B-19F3E16E77D1}" dt="2021-03-24T23:55:39.402" v="5777" actId="20577"/>
          <ac:spMkLst>
            <pc:docMk/>
            <pc:sldMk cId="4019778505" sldId="687"/>
            <ac:spMk id="2" creationId="{3BEC191B-576E-4CC9-AF64-6045D0CF2BCB}"/>
          </ac:spMkLst>
        </pc:spChg>
        <pc:spChg chg="del">
          <ac:chgData name="Evgenia Korneva" userId="e62070071816427d" providerId="LiveId" clId="{643702FA-CBE4-42DB-974B-19F3E16E77D1}" dt="2021-03-24T23:56:34.619" v="5778"/>
          <ac:spMkLst>
            <pc:docMk/>
            <pc:sldMk cId="4019778505" sldId="687"/>
            <ac:spMk id="3" creationId="{21CFFE3E-1AED-4252-837B-173DFA9C9F26}"/>
          </ac:spMkLst>
        </pc:spChg>
        <pc:picChg chg="add mod modCrop">
          <ac:chgData name="Evgenia Korneva" userId="e62070071816427d" providerId="LiveId" clId="{643702FA-CBE4-42DB-974B-19F3E16E77D1}" dt="2021-03-24T23:57:18.317" v="5784" actId="1076"/>
          <ac:picMkLst>
            <pc:docMk/>
            <pc:sldMk cId="4019778505" sldId="687"/>
            <ac:picMk id="6" creationId="{02F9470E-F7D1-4B61-A9B5-170338FAE13C}"/>
          </ac:picMkLst>
        </pc:picChg>
      </pc:sldChg>
      <pc:sldChg chg="del">
        <pc:chgData name="Evgenia Korneva" userId="e62070071816427d" providerId="LiveId" clId="{643702FA-CBE4-42DB-974B-19F3E16E77D1}" dt="2021-03-24T19:35:23.666" v="0" actId="47"/>
        <pc:sldMkLst>
          <pc:docMk/>
          <pc:sldMk cId="1104994994" sldId="688"/>
        </pc:sldMkLst>
      </pc:sldChg>
      <pc:sldChg chg="addSp delSp modSp add mod">
        <pc:chgData name="Evgenia Korneva" userId="e62070071816427d" providerId="LiveId" clId="{643702FA-CBE4-42DB-974B-19F3E16E77D1}" dt="2021-03-25T00:04:27.315" v="5919" actId="403"/>
        <pc:sldMkLst>
          <pc:docMk/>
          <pc:sldMk cId="2291458223" sldId="688"/>
        </pc:sldMkLst>
        <pc:spChg chg="add mod">
          <ac:chgData name="Evgenia Korneva" userId="e62070071816427d" providerId="LiveId" clId="{643702FA-CBE4-42DB-974B-19F3E16E77D1}" dt="2021-03-25T00:04:27.315" v="5919" actId="403"/>
          <ac:spMkLst>
            <pc:docMk/>
            <pc:sldMk cId="2291458223" sldId="688"/>
            <ac:spMk id="7" creationId="{195BE99C-8C0D-4226-BE7C-D26172D11B0B}"/>
          </ac:spMkLst>
        </pc:spChg>
        <pc:picChg chg="del">
          <ac:chgData name="Evgenia Korneva" userId="e62070071816427d" providerId="LiveId" clId="{643702FA-CBE4-42DB-974B-19F3E16E77D1}" dt="2021-03-25T00:00:57.033" v="5786" actId="478"/>
          <ac:picMkLst>
            <pc:docMk/>
            <pc:sldMk cId="2291458223" sldId="688"/>
            <ac:picMk id="6" creationId="{02F9470E-F7D1-4B61-A9B5-170338FAE13C}"/>
          </ac:picMkLst>
        </pc:picChg>
      </pc:sldChg>
      <pc:sldChg chg="modSp new mod">
        <pc:chgData name="Evgenia Korneva" userId="e62070071816427d" providerId="LiveId" clId="{643702FA-CBE4-42DB-974B-19F3E16E77D1}" dt="2021-03-25T00:49:12.231" v="7090" actId="20577"/>
        <pc:sldMkLst>
          <pc:docMk/>
          <pc:sldMk cId="25755853" sldId="689"/>
        </pc:sldMkLst>
        <pc:spChg chg="mod">
          <ac:chgData name="Evgenia Korneva" userId="e62070071816427d" providerId="LiveId" clId="{643702FA-CBE4-42DB-974B-19F3E16E77D1}" dt="2021-03-25T00:11:55.975" v="6378" actId="20577"/>
          <ac:spMkLst>
            <pc:docMk/>
            <pc:sldMk cId="25755853" sldId="689"/>
            <ac:spMk id="2" creationId="{6BE9E2AB-33C2-4920-A82B-5D003C0F6BB5}"/>
          </ac:spMkLst>
        </pc:spChg>
        <pc:spChg chg="mod">
          <ac:chgData name="Evgenia Korneva" userId="e62070071816427d" providerId="LiveId" clId="{643702FA-CBE4-42DB-974B-19F3E16E77D1}" dt="2021-03-25T00:49:12.231" v="7090" actId="20577"/>
          <ac:spMkLst>
            <pc:docMk/>
            <pc:sldMk cId="25755853" sldId="689"/>
            <ac:spMk id="3" creationId="{B5B2A97A-D5BA-40BD-A8C6-AE64D8B7A77E}"/>
          </ac:spMkLst>
        </pc:spChg>
      </pc:sldChg>
      <pc:sldChg chg="del">
        <pc:chgData name="Evgenia Korneva" userId="e62070071816427d" providerId="LiveId" clId="{643702FA-CBE4-42DB-974B-19F3E16E77D1}" dt="2021-03-24T19:35:23.666" v="0" actId="47"/>
        <pc:sldMkLst>
          <pc:docMk/>
          <pc:sldMk cId="4021643138" sldId="689"/>
        </pc:sldMkLst>
      </pc:sldChg>
      <pc:sldChg chg="modSp add mod">
        <pc:chgData name="Evgenia Korneva" userId="e62070071816427d" providerId="LiveId" clId="{643702FA-CBE4-42DB-974B-19F3E16E77D1}" dt="2021-03-25T13:33:28.821" v="8506" actId="313"/>
        <pc:sldMkLst>
          <pc:docMk/>
          <pc:sldMk cId="480655000" sldId="690"/>
        </pc:sldMkLst>
        <pc:spChg chg="mod">
          <ac:chgData name="Evgenia Korneva" userId="e62070071816427d" providerId="LiveId" clId="{643702FA-CBE4-42DB-974B-19F3E16E77D1}" dt="2021-03-25T13:33:28.821" v="8506" actId="313"/>
          <ac:spMkLst>
            <pc:docMk/>
            <pc:sldMk cId="480655000" sldId="690"/>
            <ac:spMk id="3" creationId="{B80F0FFC-8755-470E-AA43-A875FE55543B}"/>
          </ac:spMkLst>
        </pc:spChg>
      </pc:sldChg>
      <pc:sldChg chg="modSp new del mod">
        <pc:chgData name="Evgenia Korneva" userId="e62070071816427d" providerId="LiveId" clId="{643702FA-CBE4-42DB-974B-19F3E16E77D1}" dt="2021-03-25T05:45:35.405" v="8214" actId="2696"/>
        <pc:sldMkLst>
          <pc:docMk/>
          <pc:sldMk cId="4246260766" sldId="690"/>
        </pc:sldMkLst>
        <pc:spChg chg="mod">
          <ac:chgData name="Evgenia Korneva" userId="e62070071816427d" providerId="LiveId" clId="{643702FA-CBE4-42DB-974B-19F3E16E77D1}" dt="2021-03-25T00:28:52.884" v="6756" actId="20577"/>
          <ac:spMkLst>
            <pc:docMk/>
            <pc:sldMk cId="4246260766" sldId="690"/>
            <ac:spMk id="2" creationId="{839A67AA-CEF5-4A2C-871F-BCCA056D28A7}"/>
          </ac:spMkLst>
        </pc:spChg>
        <pc:spChg chg="mod">
          <ac:chgData name="Evgenia Korneva" userId="e62070071816427d" providerId="LiveId" clId="{643702FA-CBE4-42DB-974B-19F3E16E77D1}" dt="2021-03-25T00:45:45.627" v="7079" actId="27636"/>
          <ac:spMkLst>
            <pc:docMk/>
            <pc:sldMk cId="4246260766" sldId="690"/>
            <ac:spMk id="3" creationId="{B80F0FFC-8755-470E-AA43-A875FE55543B}"/>
          </ac:spMkLst>
        </pc:spChg>
      </pc:sldChg>
      <pc:sldChg chg="del">
        <pc:chgData name="Evgenia Korneva" userId="e62070071816427d" providerId="LiveId" clId="{643702FA-CBE4-42DB-974B-19F3E16E77D1}" dt="2021-03-24T19:35:23.666" v="0" actId="47"/>
        <pc:sldMkLst>
          <pc:docMk/>
          <pc:sldMk cId="2852368371" sldId="691"/>
        </pc:sldMkLst>
      </pc:sldChg>
      <pc:sldChg chg="modSp add">
        <pc:chgData name="Evgenia Korneva" userId="e62070071816427d" providerId="LiveId" clId="{643702FA-CBE4-42DB-974B-19F3E16E77D1}" dt="2021-03-25T04:52:32.697" v="7292" actId="207"/>
        <pc:sldMkLst>
          <pc:docMk/>
          <pc:sldMk cId="3121947001" sldId="691"/>
        </pc:sldMkLst>
        <pc:spChg chg="mod">
          <ac:chgData name="Evgenia Korneva" userId="e62070071816427d" providerId="LiveId" clId="{643702FA-CBE4-42DB-974B-19F3E16E77D1}" dt="2021-03-25T04:52:32.697" v="7292" actId="207"/>
          <ac:spMkLst>
            <pc:docMk/>
            <pc:sldMk cId="3121947001" sldId="691"/>
            <ac:spMk id="3" creationId="{E20AC8AF-C6E2-4070-B06E-73832D855BD1}"/>
          </ac:spMkLst>
        </pc:spChg>
      </pc:sldChg>
      <pc:sldChg chg="add del">
        <pc:chgData name="Evgenia Korneva" userId="e62070071816427d" providerId="LiveId" clId="{643702FA-CBE4-42DB-974B-19F3E16E77D1}" dt="2021-03-25T04:52:19.050" v="7289" actId="47"/>
        <pc:sldMkLst>
          <pc:docMk/>
          <pc:sldMk cId="3353002105" sldId="691"/>
        </pc:sldMkLst>
      </pc:sldChg>
      <pc:sldChg chg="modSp new del mod">
        <pc:chgData name="Evgenia Korneva" userId="e62070071816427d" providerId="LiveId" clId="{643702FA-CBE4-42DB-974B-19F3E16E77D1}" dt="2021-03-25T00:38:04.564" v="6910" actId="47"/>
        <pc:sldMkLst>
          <pc:docMk/>
          <pc:sldMk cId="3957924895" sldId="691"/>
        </pc:sldMkLst>
        <pc:spChg chg="mod">
          <ac:chgData name="Evgenia Korneva" userId="e62070071816427d" providerId="LiveId" clId="{643702FA-CBE4-42DB-974B-19F3E16E77D1}" dt="2021-03-25T00:37:59.105" v="6909" actId="20577"/>
          <ac:spMkLst>
            <pc:docMk/>
            <pc:sldMk cId="3957924895" sldId="691"/>
            <ac:spMk id="2" creationId="{41FEB43E-2805-4C18-8746-2DFAEB6715D0}"/>
          </ac:spMkLst>
        </pc:spChg>
      </pc:sldChg>
      <pc:sldChg chg="del">
        <pc:chgData name="Evgenia Korneva" userId="e62070071816427d" providerId="LiveId" clId="{643702FA-CBE4-42DB-974B-19F3E16E77D1}" dt="2021-03-24T19:35:23.666" v="0" actId="47"/>
        <pc:sldMkLst>
          <pc:docMk/>
          <pc:sldMk cId="852200967" sldId="692"/>
        </pc:sldMkLst>
      </pc:sldChg>
      <pc:sldChg chg="modSp add">
        <pc:chgData name="Evgenia Korneva" userId="e62070071816427d" providerId="LiveId" clId="{643702FA-CBE4-42DB-974B-19F3E16E77D1}" dt="2021-03-25T04:53:06.877" v="7295" actId="207"/>
        <pc:sldMkLst>
          <pc:docMk/>
          <pc:sldMk cId="3384377860" sldId="692"/>
        </pc:sldMkLst>
        <pc:spChg chg="mod">
          <ac:chgData name="Evgenia Korneva" userId="e62070071816427d" providerId="LiveId" clId="{643702FA-CBE4-42DB-974B-19F3E16E77D1}" dt="2021-03-25T04:53:06.877" v="7295" actId="207"/>
          <ac:spMkLst>
            <pc:docMk/>
            <pc:sldMk cId="3384377860" sldId="692"/>
            <ac:spMk id="7" creationId="{DED2E02D-3A57-4D5F-A065-1D3145988E01}"/>
          </ac:spMkLst>
        </pc:spChg>
      </pc:sldChg>
      <pc:sldChg chg="modSp add">
        <pc:chgData name="Evgenia Korneva" userId="e62070071816427d" providerId="LiveId" clId="{643702FA-CBE4-42DB-974B-19F3E16E77D1}" dt="2021-03-25T04:53:27.353" v="7298" actId="207"/>
        <pc:sldMkLst>
          <pc:docMk/>
          <pc:sldMk cId="283171101" sldId="693"/>
        </pc:sldMkLst>
        <pc:spChg chg="mod">
          <ac:chgData name="Evgenia Korneva" userId="e62070071816427d" providerId="LiveId" clId="{643702FA-CBE4-42DB-974B-19F3E16E77D1}" dt="2021-03-25T04:53:27.353" v="7298" actId="207"/>
          <ac:spMkLst>
            <pc:docMk/>
            <pc:sldMk cId="283171101" sldId="693"/>
            <ac:spMk id="3" creationId="{470FD9F9-5092-4AE6-AFCA-EA3710CA7929}"/>
          </ac:spMkLst>
        </pc:spChg>
      </pc:sldChg>
      <pc:sldChg chg="del">
        <pc:chgData name="Evgenia Korneva" userId="e62070071816427d" providerId="LiveId" clId="{643702FA-CBE4-42DB-974B-19F3E16E77D1}" dt="2021-03-24T19:35:23.666" v="0" actId="47"/>
        <pc:sldMkLst>
          <pc:docMk/>
          <pc:sldMk cId="1486684057" sldId="693"/>
        </pc:sldMkLst>
      </pc:sldChg>
      <pc:sldChg chg="modSp add">
        <pc:chgData name="Evgenia Korneva" userId="e62070071816427d" providerId="LiveId" clId="{643702FA-CBE4-42DB-974B-19F3E16E77D1}" dt="2021-03-25T04:55:54.955" v="7451" actId="207"/>
        <pc:sldMkLst>
          <pc:docMk/>
          <pc:sldMk cId="2689741635" sldId="694"/>
        </pc:sldMkLst>
        <pc:spChg chg="mod">
          <ac:chgData name="Evgenia Korneva" userId="e62070071816427d" providerId="LiveId" clId="{643702FA-CBE4-42DB-974B-19F3E16E77D1}" dt="2021-03-25T04:55:54.955" v="7451" actId="207"/>
          <ac:spMkLst>
            <pc:docMk/>
            <pc:sldMk cId="2689741635" sldId="694"/>
            <ac:spMk id="3" creationId="{F6537997-D5E1-445E-B287-D1F50AC74865}"/>
          </ac:spMkLst>
        </pc:spChg>
      </pc:sldChg>
      <pc:sldChg chg="del">
        <pc:chgData name="Evgenia Korneva" userId="e62070071816427d" providerId="LiveId" clId="{643702FA-CBE4-42DB-974B-19F3E16E77D1}" dt="2021-03-24T19:35:23.666" v="0" actId="47"/>
        <pc:sldMkLst>
          <pc:docMk/>
          <pc:sldMk cId="3141279908" sldId="694"/>
        </pc:sldMkLst>
      </pc:sldChg>
      <pc:sldChg chg="del">
        <pc:chgData name="Evgenia Korneva" userId="e62070071816427d" providerId="LiveId" clId="{643702FA-CBE4-42DB-974B-19F3E16E77D1}" dt="2021-03-24T19:35:23.666" v="0" actId="47"/>
        <pc:sldMkLst>
          <pc:docMk/>
          <pc:sldMk cId="1433922093" sldId="695"/>
        </pc:sldMkLst>
      </pc:sldChg>
      <pc:sldChg chg="modSp add">
        <pc:chgData name="Evgenia Korneva" userId="e62070071816427d" providerId="LiveId" clId="{643702FA-CBE4-42DB-974B-19F3E16E77D1}" dt="2021-03-25T04:56:02.759" v="7453" actId="207"/>
        <pc:sldMkLst>
          <pc:docMk/>
          <pc:sldMk cId="2914396104" sldId="695"/>
        </pc:sldMkLst>
        <pc:spChg chg="mod">
          <ac:chgData name="Evgenia Korneva" userId="e62070071816427d" providerId="LiveId" clId="{643702FA-CBE4-42DB-974B-19F3E16E77D1}" dt="2021-03-25T04:56:02.759" v="7453" actId="207"/>
          <ac:spMkLst>
            <pc:docMk/>
            <pc:sldMk cId="2914396104" sldId="695"/>
            <ac:spMk id="3" creationId="{F6537997-D5E1-445E-B287-D1F50AC74865}"/>
          </ac:spMkLst>
        </pc:spChg>
      </pc:sldChg>
      <pc:sldChg chg="del">
        <pc:chgData name="Evgenia Korneva" userId="e62070071816427d" providerId="LiveId" clId="{643702FA-CBE4-42DB-974B-19F3E16E77D1}" dt="2021-03-24T19:35:23.666" v="0" actId="47"/>
        <pc:sldMkLst>
          <pc:docMk/>
          <pc:sldMk cId="148874931" sldId="696"/>
        </pc:sldMkLst>
      </pc:sldChg>
      <pc:sldChg chg="modSp new mod">
        <pc:chgData name="Evgenia Korneva" userId="e62070071816427d" providerId="LiveId" clId="{643702FA-CBE4-42DB-974B-19F3E16E77D1}" dt="2021-03-25T05:01:32.824" v="7554" actId="20577"/>
        <pc:sldMkLst>
          <pc:docMk/>
          <pc:sldMk cId="1151363147" sldId="696"/>
        </pc:sldMkLst>
        <pc:spChg chg="mod">
          <ac:chgData name="Evgenia Korneva" userId="e62070071816427d" providerId="LiveId" clId="{643702FA-CBE4-42DB-974B-19F3E16E77D1}" dt="2021-03-25T05:01:32.824" v="7554" actId="20577"/>
          <ac:spMkLst>
            <pc:docMk/>
            <pc:sldMk cId="1151363147" sldId="696"/>
            <ac:spMk id="2" creationId="{D66FA218-E3CF-40C4-B83C-CB440E7523A5}"/>
          </ac:spMkLst>
        </pc:spChg>
        <pc:spChg chg="mod">
          <ac:chgData name="Evgenia Korneva" userId="e62070071816427d" providerId="LiveId" clId="{643702FA-CBE4-42DB-974B-19F3E16E77D1}" dt="2021-03-25T05:01:08.677" v="7543" actId="403"/>
          <ac:spMkLst>
            <pc:docMk/>
            <pc:sldMk cId="1151363147" sldId="696"/>
            <ac:spMk id="3" creationId="{B00F3BB3-6F0F-4559-A022-8E6568151719}"/>
          </ac:spMkLst>
        </pc:spChg>
      </pc:sldChg>
      <pc:sldChg chg="modSp new mod">
        <pc:chgData name="Evgenia Korneva" userId="e62070071816427d" providerId="LiveId" clId="{643702FA-CBE4-42DB-974B-19F3E16E77D1}" dt="2021-03-25T05:17:59.698" v="7841" actId="20577"/>
        <pc:sldMkLst>
          <pc:docMk/>
          <pc:sldMk cId="1289154154" sldId="697"/>
        </pc:sldMkLst>
        <pc:spChg chg="mod">
          <ac:chgData name="Evgenia Korneva" userId="e62070071816427d" providerId="LiveId" clId="{643702FA-CBE4-42DB-974B-19F3E16E77D1}" dt="2021-03-25T05:11:58.179" v="7560" actId="20577"/>
          <ac:spMkLst>
            <pc:docMk/>
            <pc:sldMk cId="1289154154" sldId="697"/>
            <ac:spMk id="2" creationId="{1ABDB531-B8AC-47BC-B8EC-0F3CA985E82C}"/>
          </ac:spMkLst>
        </pc:spChg>
        <pc:spChg chg="mod">
          <ac:chgData name="Evgenia Korneva" userId="e62070071816427d" providerId="LiveId" clId="{643702FA-CBE4-42DB-974B-19F3E16E77D1}" dt="2021-03-25T05:17:59.698" v="7841" actId="20577"/>
          <ac:spMkLst>
            <pc:docMk/>
            <pc:sldMk cId="1289154154" sldId="697"/>
            <ac:spMk id="3" creationId="{3AB23742-8881-4DD1-A5B9-C26DC3A42A83}"/>
          </ac:spMkLst>
        </pc:spChg>
      </pc:sldChg>
      <pc:sldChg chg="del">
        <pc:chgData name="Evgenia Korneva" userId="e62070071816427d" providerId="LiveId" clId="{643702FA-CBE4-42DB-974B-19F3E16E77D1}" dt="2021-03-24T19:35:23.666" v="0" actId="47"/>
        <pc:sldMkLst>
          <pc:docMk/>
          <pc:sldMk cId="1899330096" sldId="697"/>
        </pc:sldMkLst>
      </pc:sldChg>
      <pc:sldChg chg="del">
        <pc:chgData name="Evgenia Korneva" userId="e62070071816427d" providerId="LiveId" clId="{643702FA-CBE4-42DB-974B-19F3E16E77D1}" dt="2021-03-24T19:35:23.666" v="0" actId="47"/>
        <pc:sldMkLst>
          <pc:docMk/>
          <pc:sldMk cId="1258094888" sldId="698"/>
        </pc:sldMkLst>
      </pc:sldChg>
      <pc:sldChg chg="modSp add mod ord">
        <pc:chgData name="Evgenia Korneva" userId="e62070071816427d" providerId="LiveId" clId="{643702FA-CBE4-42DB-974B-19F3E16E77D1}" dt="2021-03-25T06:02:56.547" v="8428" actId="27636"/>
        <pc:sldMkLst>
          <pc:docMk/>
          <pc:sldMk cId="3452067562" sldId="698"/>
        </pc:sldMkLst>
        <pc:spChg chg="mod">
          <ac:chgData name="Evgenia Korneva" userId="e62070071816427d" providerId="LiveId" clId="{643702FA-CBE4-42DB-974B-19F3E16E77D1}" dt="2021-03-25T06:02:56.547" v="8428" actId="27636"/>
          <ac:spMkLst>
            <pc:docMk/>
            <pc:sldMk cId="3452067562" sldId="698"/>
            <ac:spMk id="3" creationId="{3AB23742-8881-4DD1-A5B9-C26DC3A42A83}"/>
          </ac:spMkLst>
        </pc:spChg>
      </pc:sldChg>
      <pc:sldChg chg="modSp add">
        <pc:chgData name="Evgenia Korneva" userId="e62070071816427d" providerId="LiveId" clId="{643702FA-CBE4-42DB-974B-19F3E16E77D1}" dt="2021-03-25T05:25:21.936" v="7956" actId="207"/>
        <pc:sldMkLst>
          <pc:docMk/>
          <pc:sldMk cId="217702440" sldId="699"/>
        </pc:sldMkLst>
        <pc:spChg chg="mod">
          <ac:chgData name="Evgenia Korneva" userId="e62070071816427d" providerId="LiveId" clId="{643702FA-CBE4-42DB-974B-19F3E16E77D1}" dt="2021-03-25T05:25:21.936" v="7956" actId="207"/>
          <ac:spMkLst>
            <pc:docMk/>
            <pc:sldMk cId="217702440" sldId="699"/>
            <ac:spMk id="3" creationId="{B00F3BB3-6F0F-4559-A022-8E6568151719}"/>
          </ac:spMkLst>
        </pc:spChg>
      </pc:sldChg>
      <pc:sldChg chg="del">
        <pc:chgData name="Evgenia Korneva" userId="e62070071816427d" providerId="LiveId" clId="{643702FA-CBE4-42DB-974B-19F3E16E77D1}" dt="2021-03-24T19:35:23.666" v="0" actId="47"/>
        <pc:sldMkLst>
          <pc:docMk/>
          <pc:sldMk cId="998421800" sldId="699"/>
        </pc:sldMkLst>
      </pc:sldChg>
      <pc:sldChg chg="del">
        <pc:chgData name="Evgenia Korneva" userId="e62070071816427d" providerId="LiveId" clId="{643702FA-CBE4-42DB-974B-19F3E16E77D1}" dt="2021-03-24T19:35:23.666" v="0" actId="47"/>
        <pc:sldMkLst>
          <pc:docMk/>
          <pc:sldMk cId="3496932299" sldId="700"/>
        </pc:sldMkLst>
      </pc:sldChg>
      <pc:sldChg chg="modSp add">
        <pc:chgData name="Evgenia Korneva" userId="e62070071816427d" providerId="LiveId" clId="{643702FA-CBE4-42DB-974B-19F3E16E77D1}" dt="2021-03-25T05:25:30.846" v="7958" actId="207"/>
        <pc:sldMkLst>
          <pc:docMk/>
          <pc:sldMk cId="4192203481" sldId="700"/>
        </pc:sldMkLst>
        <pc:spChg chg="mod">
          <ac:chgData name="Evgenia Korneva" userId="e62070071816427d" providerId="LiveId" clId="{643702FA-CBE4-42DB-974B-19F3E16E77D1}" dt="2021-03-25T05:25:30.846" v="7958" actId="207"/>
          <ac:spMkLst>
            <pc:docMk/>
            <pc:sldMk cId="4192203481" sldId="700"/>
            <ac:spMk id="3" creationId="{B00F3BB3-6F0F-4559-A022-8E6568151719}"/>
          </ac:spMkLst>
        </pc:spChg>
      </pc:sldChg>
      <pc:sldChg chg="del">
        <pc:chgData name="Evgenia Korneva" userId="e62070071816427d" providerId="LiveId" clId="{643702FA-CBE4-42DB-974B-19F3E16E77D1}" dt="2021-03-24T19:35:23.666" v="0" actId="47"/>
        <pc:sldMkLst>
          <pc:docMk/>
          <pc:sldMk cId="374205233" sldId="701"/>
        </pc:sldMkLst>
      </pc:sldChg>
      <pc:sldChg chg="modSp add">
        <pc:chgData name="Evgenia Korneva" userId="e62070071816427d" providerId="LiveId" clId="{643702FA-CBE4-42DB-974B-19F3E16E77D1}" dt="2021-03-25T05:27:56.946" v="7968" actId="20577"/>
        <pc:sldMkLst>
          <pc:docMk/>
          <pc:sldMk cId="3689940027" sldId="701"/>
        </pc:sldMkLst>
        <pc:spChg chg="mod">
          <ac:chgData name="Evgenia Korneva" userId="e62070071816427d" providerId="LiveId" clId="{643702FA-CBE4-42DB-974B-19F3E16E77D1}" dt="2021-03-25T05:27:56.946" v="7968" actId="20577"/>
          <ac:spMkLst>
            <pc:docMk/>
            <pc:sldMk cId="3689940027" sldId="701"/>
            <ac:spMk id="7" creationId="{46DE9DF6-CA5B-43AA-A501-E3A6D2BF42C2}"/>
          </ac:spMkLst>
        </pc:spChg>
        <pc:spChg chg="mod">
          <ac:chgData name="Evgenia Korneva" userId="e62070071816427d" providerId="LiveId" clId="{643702FA-CBE4-42DB-974B-19F3E16E77D1}" dt="2021-03-25T05:26:45.945" v="7960" actId="207"/>
          <ac:spMkLst>
            <pc:docMk/>
            <pc:sldMk cId="3689940027" sldId="701"/>
            <ac:spMk id="8" creationId="{3E7AE0DF-C565-4C5B-91E3-A5A6DBD31EEB}"/>
          </ac:spMkLst>
        </pc:spChg>
      </pc:sldChg>
      <pc:sldChg chg="modSp add">
        <pc:chgData name="Evgenia Korneva" userId="e62070071816427d" providerId="LiveId" clId="{643702FA-CBE4-42DB-974B-19F3E16E77D1}" dt="2021-03-25T05:27:41.308" v="7966" actId="20577"/>
        <pc:sldMkLst>
          <pc:docMk/>
          <pc:sldMk cId="240317134" sldId="702"/>
        </pc:sldMkLst>
        <pc:spChg chg="mod">
          <ac:chgData name="Evgenia Korneva" userId="e62070071816427d" providerId="LiveId" clId="{643702FA-CBE4-42DB-974B-19F3E16E77D1}" dt="2021-03-25T05:27:41.308" v="7966" actId="20577"/>
          <ac:spMkLst>
            <pc:docMk/>
            <pc:sldMk cId="240317134" sldId="702"/>
            <ac:spMk id="7" creationId="{46DE9DF6-CA5B-43AA-A501-E3A6D2BF42C2}"/>
          </ac:spMkLst>
        </pc:spChg>
      </pc:sldChg>
      <pc:sldChg chg="del">
        <pc:chgData name="Evgenia Korneva" userId="e62070071816427d" providerId="LiveId" clId="{643702FA-CBE4-42DB-974B-19F3E16E77D1}" dt="2021-03-24T19:35:23.666" v="0" actId="47"/>
        <pc:sldMkLst>
          <pc:docMk/>
          <pc:sldMk cId="4014371874" sldId="702"/>
        </pc:sldMkLst>
      </pc:sldChg>
      <pc:sldChg chg="modSp add">
        <pc:chgData name="Evgenia Korneva" userId="e62070071816427d" providerId="LiveId" clId="{643702FA-CBE4-42DB-974B-19F3E16E77D1}" dt="2021-03-25T05:27:16.358" v="7963" actId="207"/>
        <pc:sldMkLst>
          <pc:docMk/>
          <pc:sldMk cId="1323442007" sldId="703"/>
        </pc:sldMkLst>
        <pc:spChg chg="mod">
          <ac:chgData name="Evgenia Korneva" userId="e62070071816427d" providerId="LiveId" clId="{643702FA-CBE4-42DB-974B-19F3E16E77D1}" dt="2021-03-25T05:27:16.358" v="7963" actId="207"/>
          <ac:spMkLst>
            <pc:docMk/>
            <pc:sldMk cId="1323442007" sldId="703"/>
            <ac:spMk id="7" creationId="{46DE9DF6-CA5B-43AA-A501-E3A6D2BF42C2}"/>
          </ac:spMkLst>
        </pc:spChg>
      </pc:sldChg>
      <pc:sldChg chg="del">
        <pc:chgData name="Evgenia Korneva" userId="e62070071816427d" providerId="LiveId" clId="{643702FA-CBE4-42DB-974B-19F3E16E77D1}" dt="2021-03-24T19:35:23.666" v="0" actId="47"/>
        <pc:sldMkLst>
          <pc:docMk/>
          <pc:sldMk cId="1434029704" sldId="703"/>
        </pc:sldMkLst>
      </pc:sldChg>
      <pc:sldChg chg="del">
        <pc:chgData name="Evgenia Korneva" userId="e62070071816427d" providerId="LiveId" clId="{643702FA-CBE4-42DB-974B-19F3E16E77D1}" dt="2021-03-24T19:35:23.666" v="0" actId="47"/>
        <pc:sldMkLst>
          <pc:docMk/>
          <pc:sldMk cId="553136182" sldId="704"/>
        </pc:sldMkLst>
      </pc:sldChg>
      <pc:sldChg chg="modSp add mod">
        <pc:chgData name="Evgenia Korneva" userId="e62070071816427d" providerId="LiveId" clId="{643702FA-CBE4-42DB-974B-19F3E16E77D1}" dt="2021-03-25T05:31:33.936" v="7983" actId="20577"/>
        <pc:sldMkLst>
          <pc:docMk/>
          <pc:sldMk cId="724620559" sldId="704"/>
        </pc:sldMkLst>
        <pc:spChg chg="mod">
          <ac:chgData name="Evgenia Korneva" userId="e62070071816427d" providerId="LiveId" clId="{643702FA-CBE4-42DB-974B-19F3E16E77D1}" dt="2021-03-25T05:31:33.936" v="7983" actId="20577"/>
          <ac:spMkLst>
            <pc:docMk/>
            <pc:sldMk cId="724620559" sldId="704"/>
            <ac:spMk id="8" creationId="{3E7AE0DF-C565-4C5B-91E3-A5A6DBD31EEB}"/>
          </ac:spMkLst>
        </pc:spChg>
      </pc:sldChg>
      <pc:sldChg chg="del">
        <pc:chgData name="Evgenia Korneva" userId="e62070071816427d" providerId="LiveId" clId="{643702FA-CBE4-42DB-974B-19F3E16E77D1}" dt="2021-03-24T19:35:23.666" v="0" actId="47"/>
        <pc:sldMkLst>
          <pc:docMk/>
          <pc:sldMk cId="1977973506" sldId="705"/>
        </pc:sldMkLst>
      </pc:sldChg>
      <pc:sldChg chg="modSp add">
        <pc:chgData name="Evgenia Korneva" userId="e62070071816427d" providerId="LiveId" clId="{643702FA-CBE4-42DB-974B-19F3E16E77D1}" dt="2021-03-25T05:31:05.904" v="7977" actId="207"/>
        <pc:sldMkLst>
          <pc:docMk/>
          <pc:sldMk cId="3029560940" sldId="705"/>
        </pc:sldMkLst>
        <pc:spChg chg="mod">
          <ac:chgData name="Evgenia Korneva" userId="e62070071816427d" providerId="LiveId" clId="{643702FA-CBE4-42DB-974B-19F3E16E77D1}" dt="2021-03-25T05:31:05.904" v="7977" actId="207"/>
          <ac:spMkLst>
            <pc:docMk/>
            <pc:sldMk cId="3029560940" sldId="705"/>
            <ac:spMk id="8" creationId="{3E7AE0DF-C565-4C5B-91E3-A5A6DBD31EEB}"/>
          </ac:spMkLst>
        </pc:spChg>
      </pc:sldChg>
      <pc:sldChg chg="modSp add mod">
        <pc:chgData name="Evgenia Korneva" userId="e62070071816427d" providerId="LiveId" clId="{643702FA-CBE4-42DB-974B-19F3E16E77D1}" dt="2021-03-25T05:31:30.339" v="7982" actId="20577"/>
        <pc:sldMkLst>
          <pc:docMk/>
          <pc:sldMk cId="1704160017" sldId="706"/>
        </pc:sldMkLst>
        <pc:spChg chg="mod">
          <ac:chgData name="Evgenia Korneva" userId="e62070071816427d" providerId="LiveId" clId="{643702FA-CBE4-42DB-974B-19F3E16E77D1}" dt="2021-03-25T05:31:30.339" v="7982" actId="20577"/>
          <ac:spMkLst>
            <pc:docMk/>
            <pc:sldMk cId="1704160017" sldId="706"/>
            <ac:spMk id="8" creationId="{3E7AE0DF-C565-4C5B-91E3-A5A6DBD31EEB}"/>
          </ac:spMkLst>
        </pc:spChg>
      </pc:sldChg>
      <pc:sldChg chg="del">
        <pc:chgData name="Evgenia Korneva" userId="e62070071816427d" providerId="LiveId" clId="{643702FA-CBE4-42DB-974B-19F3E16E77D1}" dt="2021-03-24T19:35:23.666" v="0" actId="47"/>
        <pc:sldMkLst>
          <pc:docMk/>
          <pc:sldMk cId="1964838099" sldId="706"/>
        </pc:sldMkLst>
      </pc:sldChg>
      <pc:sldChg chg="modSp add del">
        <pc:chgData name="Evgenia Korneva" userId="e62070071816427d" providerId="LiveId" clId="{643702FA-CBE4-42DB-974B-19F3E16E77D1}" dt="2021-03-25T05:30:59.879" v="7976" actId="47"/>
        <pc:sldMkLst>
          <pc:docMk/>
          <pc:sldMk cId="3611261748" sldId="706"/>
        </pc:sldMkLst>
        <pc:spChg chg="mod">
          <ac:chgData name="Evgenia Korneva" userId="e62070071816427d" providerId="LiveId" clId="{643702FA-CBE4-42DB-974B-19F3E16E77D1}" dt="2021-03-25T05:30:47.607" v="7975" actId="207"/>
          <ac:spMkLst>
            <pc:docMk/>
            <pc:sldMk cId="3611261748" sldId="706"/>
            <ac:spMk id="8" creationId="{3E7AE0DF-C565-4C5B-91E3-A5A6DBD31EEB}"/>
          </ac:spMkLst>
        </pc:spChg>
      </pc:sldChg>
      <pc:sldChg chg="modSp add del">
        <pc:chgData name="Evgenia Korneva" userId="e62070071816427d" providerId="LiveId" clId="{643702FA-CBE4-42DB-974B-19F3E16E77D1}" dt="2021-03-25T05:33:06.027" v="8055" actId="47"/>
        <pc:sldMkLst>
          <pc:docMk/>
          <pc:sldMk cId="746471639" sldId="707"/>
        </pc:sldMkLst>
        <pc:spChg chg="mod">
          <ac:chgData name="Evgenia Korneva" userId="e62070071816427d" providerId="LiveId" clId="{643702FA-CBE4-42DB-974B-19F3E16E77D1}" dt="2021-03-25T05:32:34.200" v="7993" actId="207"/>
          <ac:spMkLst>
            <pc:docMk/>
            <pc:sldMk cId="746471639" sldId="707"/>
            <ac:spMk id="8" creationId="{C7E8D827-1EFF-4388-BBBE-DD34B8A1216F}"/>
          </ac:spMkLst>
        </pc:spChg>
      </pc:sldChg>
      <pc:sldChg chg="del">
        <pc:chgData name="Evgenia Korneva" userId="e62070071816427d" providerId="LiveId" clId="{643702FA-CBE4-42DB-974B-19F3E16E77D1}" dt="2021-03-24T19:35:23.666" v="0" actId="47"/>
        <pc:sldMkLst>
          <pc:docMk/>
          <pc:sldMk cId="1464036285" sldId="707"/>
        </pc:sldMkLst>
      </pc:sldChg>
      <pc:sldChg chg="modSp add">
        <pc:chgData name="Evgenia Korneva" userId="e62070071816427d" providerId="LiveId" clId="{643702FA-CBE4-42DB-974B-19F3E16E77D1}" dt="2021-03-25T05:33:16.349" v="8057" actId="207"/>
        <pc:sldMkLst>
          <pc:docMk/>
          <pc:sldMk cId="3865459645" sldId="707"/>
        </pc:sldMkLst>
        <pc:spChg chg="mod">
          <ac:chgData name="Evgenia Korneva" userId="e62070071816427d" providerId="LiveId" clId="{643702FA-CBE4-42DB-974B-19F3E16E77D1}" dt="2021-03-25T05:33:16.349" v="8057" actId="207"/>
          <ac:spMkLst>
            <pc:docMk/>
            <pc:sldMk cId="3865459645" sldId="707"/>
            <ac:spMk id="8" creationId="{C7E8D827-1EFF-4388-BBBE-DD34B8A1216F}"/>
          </ac:spMkLst>
        </pc:spChg>
      </pc:sldChg>
      <pc:sldChg chg="del">
        <pc:chgData name="Evgenia Korneva" userId="e62070071816427d" providerId="LiveId" clId="{643702FA-CBE4-42DB-974B-19F3E16E77D1}" dt="2021-03-24T19:35:23.666" v="0" actId="47"/>
        <pc:sldMkLst>
          <pc:docMk/>
          <pc:sldMk cId="2278542678" sldId="708"/>
        </pc:sldMkLst>
      </pc:sldChg>
      <pc:sldChg chg="modSp add">
        <pc:chgData name="Evgenia Korneva" userId="e62070071816427d" providerId="LiveId" clId="{643702FA-CBE4-42DB-974B-19F3E16E77D1}" dt="2021-03-25T05:33:27.044" v="8059" actId="207"/>
        <pc:sldMkLst>
          <pc:docMk/>
          <pc:sldMk cId="2497204580" sldId="708"/>
        </pc:sldMkLst>
        <pc:spChg chg="mod">
          <ac:chgData name="Evgenia Korneva" userId="e62070071816427d" providerId="LiveId" clId="{643702FA-CBE4-42DB-974B-19F3E16E77D1}" dt="2021-03-25T05:33:27.044" v="8059" actId="207"/>
          <ac:spMkLst>
            <pc:docMk/>
            <pc:sldMk cId="2497204580" sldId="708"/>
            <ac:spMk id="8" creationId="{C7E8D827-1EFF-4388-BBBE-DD34B8A1216F}"/>
          </ac:spMkLst>
        </pc:spChg>
      </pc:sldChg>
      <pc:sldChg chg="del">
        <pc:chgData name="Evgenia Korneva" userId="e62070071816427d" providerId="LiveId" clId="{643702FA-CBE4-42DB-974B-19F3E16E77D1}" dt="2021-03-24T19:35:23.666" v="0" actId="47"/>
        <pc:sldMkLst>
          <pc:docMk/>
          <pc:sldMk cId="2077606946" sldId="709"/>
        </pc:sldMkLst>
      </pc:sldChg>
      <pc:sldChg chg="modSp add">
        <pc:chgData name="Evgenia Korneva" userId="e62070071816427d" providerId="LiveId" clId="{643702FA-CBE4-42DB-974B-19F3E16E77D1}" dt="2021-03-25T05:33:35.012" v="8061" actId="207"/>
        <pc:sldMkLst>
          <pc:docMk/>
          <pc:sldMk cId="4186236168" sldId="709"/>
        </pc:sldMkLst>
        <pc:spChg chg="mod">
          <ac:chgData name="Evgenia Korneva" userId="e62070071816427d" providerId="LiveId" clId="{643702FA-CBE4-42DB-974B-19F3E16E77D1}" dt="2021-03-25T05:33:35.012" v="8061" actId="207"/>
          <ac:spMkLst>
            <pc:docMk/>
            <pc:sldMk cId="4186236168" sldId="709"/>
            <ac:spMk id="8" creationId="{C7E8D827-1EFF-4388-BBBE-DD34B8A1216F}"/>
          </ac:spMkLst>
        </pc:spChg>
      </pc:sldChg>
      <pc:sldChg chg="modSp add">
        <pc:chgData name="Evgenia Korneva" userId="e62070071816427d" providerId="LiveId" clId="{643702FA-CBE4-42DB-974B-19F3E16E77D1}" dt="2021-03-25T05:33:41.825" v="8063" actId="207"/>
        <pc:sldMkLst>
          <pc:docMk/>
          <pc:sldMk cId="3445343570" sldId="710"/>
        </pc:sldMkLst>
        <pc:spChg chg="mod">
          <ac:chgData name="Evgenia Korneva" userId="e62070071816427d" providerId="LiveId" clId="{643702FA-CBE4-42DB-974B-19F3E16E77D1}" dt="2021-03-25T05:33:41.825" v="8063" actId="207"/>
          <ac:spMkLst>
            <pc:docMk/>
            <pc:sldMk cId="3445343570" sldId="710"/>
            <ac:spMk id="8" creationId="{C7E8D827-1EFF-4388-BBBE-DD34B8A1216F}"/>
          </ac:spMkLst>
        </pc:spChg>
      </pc:sldChg>
      <pc:sldChg chg="del">
        <pc:chgData name="Evgenia Korneva" userId="e62070071816427d" providerId="LiveId" clId="{643702FA-CBE4-42DB-974B-19F3E16E77D1}" dt="2021-03-24T19:35:23.666" v="0" actId="47"/>
        <pc:sldMkLst>
          <pc:docMk/>
          <pc:sldMk cId="4219901269" sldId="710"/>
        </pc:sldMkLst>
      </pc:sldChg>
      <pc:sldChg chg="modSp add">
        <pc:chgData name="Evgenia Korneva" userId="e62070071816427d" providerId="LiveId" clId="{643702FA-CBE4-42DB-974B-19F3E16E77D1}" dt="2021-03-25T05:33:48.295" v="8065" actId="207"/>
        <pc:sldMkLst>
          <pc:docMk/>
          <pc:sldMk cId="721321917" sldId="711"/>
        </pc:sldMkLst>
        <pc:spChg chg="mod">
          <ac:chgData name="Evgenia Korneva" userId="e62070071816427d" providerId="LiveId" clId="{643702FA-CBE4-42DB-974B-19F3E16E77D1}" dt="2021-03-25T05:33:48.295" v="8065" actId="207"/>
          <ac:spMkLst>
            <pc:docMk/>
            <pc:sldMk cId="721321917" sldId="711"/>
            <ac:spMk id="8" creationId="{C7E8D827-1EFF-4388-BBBE-DD34B8A1216F}"/>
          </ac:spMkLst>
        </pc:spChg>
      </pc:sldChg>
      <pc:sldChg chg="del">
        <pc:chgData name="Evgenia Korneva" userId="e62070071816427d" providerId="LiveId" clId="{643702FA-CBE4-42DB-974B-19F3E16E77D1}" dt="2021-03-24T19:35:23.666" v="0" actId="47"/>
        <pc:sldMkLst>
          <pc:docMk/>
          <pc:sldMk cId="3605738986" sldId="711"/>
        </pc:sldMkLst>
      </pc:sldChg>
      <pc:sldChg chg="del">
        <pc:chgData name="Evgenia Korneva" userId="e62070071816427d" providerId="LiveId" clId="{643702FA-CBE4-42DB-974B-19F3E16E77D1}" dt="2021-03-24T19:35:23.666" v="0" actId="47"/>
        <pc:sldMkLst>
          <pc:docMk/>
          <pc:sldMk cId="2050613171" sldId="712"/>
        </pc:sldMkLst>
      </pc:sldChg>
      <pc:sldChg chg="modSp add">
        <pc:chgData name="Evgenia Korneva" userId="e62070071816427d" providerId="LiveId" clId="{643702FA-CBE4-42DB-974B-19F3E16E77D1}" dt="2021-03-25T05:34:04.042" v="8068" actId="207"/>
        <pc:sldMkLst>
          <pc:docMk/>
          <pc:sldMk cId="4216543280" sldId="712"/>
        </pc:sldMkLst>
        <pc:spChg chg="mod">
          <ac:chgData name="Evgenia Korneva" userId="e62070071816427d" providerId="LiveId" clId="{643702FA-CBE4-42DB-974B-19F3E16E77D1}" dt="2021-03-25T05:34:04.042" v="8068" actId="207"/>
          <ac:spMkLst>
            <pc:docMk/>
            <pc:sldMk cId="4216543280" sldId="712"/>
            <ac:spMk id="8" creationId="{C7E8D827-1EFF-4388-BBBE-DD34B8A1216F}"/>
          </ac:spMkLst>
        </pc:spChg>
      </pc:sldChg>
      <pc:sldChg chg="del">
        <pc:chgData name="Evgenia Korneva" userId="e62070071816427d" providerId="LiveId" clId="{643702FA-CBE4-42DB-974B-19F3E16E77D1}" dt="2021-03-24T19:35:23.666" v="0" actId="47"/>
        <pc:sldMkLst>
          <pc:docMk/>
          <pc:sldMk cId="2258827124" sldId="713"/>
        </pc:sldMkLst>
      </pc:sldChg>
      <pc:sldChg chg="modSp add">
        <pc:chgData name="Evgenia Korneva" userId="e62070071816427d" providerId="LiveId" clId="{643702FA-CBE4-42DB-974B-19F3E16E77D1}" dt="2021-03-25T05:34:40.029" v="8070" actId="207"/>
        <pc:sldMkLst>
          <pc:docMk/>
          <pc:sldMk cId="3674248711" sldId="713"/>
        </pc:sldMkLst>
        <pc:spChg chg="mod">
          <ac:chgData name="Evgenia Korneva" userId="e62070071816427d" providerId="LiveId" clId="{643702FA-CBE4-42DB-974B-19F3E16E77D1}" dt="2021-03-25T05:34:40.029" v="8070" actId="207"/>
          <ac:spMkLst>
            <pc:docMk/>
            <pc:sldMk cId="3674248711" sldId="713"/>
            <ac:spMk id="3" creationId="{53217EEE-27C7-4024-96B3-B96B04B55374}"/>
          </ac:spMkLst>
        </pc:spChg>
      </pc:sldChg>
      <pc:sldChg chg="del">
        <pc:chgData name="Evgenia Korneva" userId="e62070071816427d" providerId="LiveId" clId="{643702FA-CBE4-42DB-974B-19F3E16E77D1}" dt="2021-03-24T19:35:23.666" v="0" actId="47"/>
        <pc:sldMkLst>
          <pc:docMk/>
          <pc:sldMk cId="1857450605" sldId="714"/>
        </pc:sldMkLst>
      </pc:sldChg>
      <pc:sldChg chg="modSp add">
        <pc:chgData name="Evgenia Korneva" userId="e62070071816427d" providerId="LiveId" clId="{643702FA-CBE4-42DB-974B-19F3E16E77D1}" dt="2021-03-25T05:34:47.042" v="8072" actId="207"/>
        <pc:sldMkLst>
          <pc:docMk/>
          <pc:sldMk cId="3823614391" sldId="714"/>
        </pc:sldMkLst>
        <pc:spChg chg="mod">
          <ac:chgData name="Evgenia Korneva" userId="e62070071816427d" providerId="LiveId" clId="{643702FA-CBE4-42DB-974B-19F3E16E77D1}" dt="2021-03-25T05:34:47.042" v="8072" actId="207"/>
          <ac:spMkLst>
            <pc:docMk/>
            <pc:sldMk cId="3823614391" sldId="714"/>
            <ac:spMk id="3" creationId="{53217EEE-27C7-4024-96B3-B96B04B55374}"/>
          </ac:spMkLst>
        </pc:spChg>
      </pc:sldChg>
      <pc:sldChg chg="modSp add">
        <pc:chgData name="Evgenia Korneva" userId="e62070071816427d" providerId="LiveId" clId="{643702FA-CBE4-42DB-974B-19F3E16E77D1}" dt="2021-03-25T05:34:56.769" v="8074" actId="207"/>
        <pc:sldMkLst>
          <pc:docMk/>
          <pc:sldMk cId="544802961" sldId="715"/>
        </pc:sldMkLst>
        <pc:spChg chg="mod">
          <ac:chgData name="Evgenia Korneva" userId="e62070071816427d" providerId="LiveId" clId="{643702FA-CBE4-42DB-974B-19F3E16E77D1}" dt="2021-03-25T05:34:56.769" v="8074" actId="207"/>
          <ac:spMkLst>
            <pc:docMk/>
            <pc:sldMk cId="544802961" sldId="715"/>
            <ac:spMk id="3" creationId="{53217EEE-27C7-4024-96B3-B96B04B55374}"/>
          </ac:spMkLst>
        </pc:spChg>
      </pc:sldChg>
      <pc:sldChg chg="del">
        <pc:chgData name="Evgenia Korneva" userId="e62070071816427d" providerId="LiveId" clId="{643702FA-CBE4-42DB-974B-19F3E16E77D1}" dt="2021-03-24T19:35:23.666" v="0" actId="47"/>
        <pc:sldMkLst>
          <pc:docMk/>
          <pc:sldMk cId="3403434417" sldId="715"/>
        </pc:sldMkLst>
      </pc:sldChg>
      <pc:sldChg chg="modSp add">
        <pc:chgData name="Evgenia Korneva" userId="e62070071816427d" providerId="LiveId" clId="{643702FA-CBE4-42DB-974B-19F3E16E77D1}" dt="2021-03-25T05:35:09.156" v="8076" actId="207"/>
        <pc:sldMkLst>
          <pc:docMk/>
          <pc:sldMk cId="619435745" sldId="716"/>
        </pc:sldMkLst>
        <pc:spChg chg="mod">
          <ac:chgData name="Evgenia Korneva" userId="e62070071816427d" providerId="LiveId" clId="{643702FA-CBE4-42DB-974B-19F3E16E77D1}" dt="2021-03-25T05:35:09.156" v="8076" actId="207"/>
          <ac:spMkLst>
            <pc:docMk/>
            <pc:sldMk cId="619435745" sldId="716"/>
            <ac:spMk id="3" creationId="{53217EEE-27C7-4024-96B3-B96B04B55374}"/>
          </ac:spMkLst>
        </pc:spChg>
      </pc:sldChg>
      <pc:sldChg chg="del">
        <pc:chgData name="Evgenia Korneva" userId="e62070071816427d" providerId="LiveId" clId="{643702FA-CBE4-42DB-974B-19F3E16E77D1}" dt="2021-03-24T19:35:23.666" v="0" actId="47"/>
        <pc:sldMkLst>
          <pc:docMk/>
          <pc:sldMk cId="2639916470" sldId="716"/>
        </pc:sldMkLst>
      </pc:sldChg>
      <pc:sldChg chg="modSp add">
        <pc:chgData name="Evgenia Korneva" userId="e62070071816427d" providerId="LiveId" clId="{643702FA-CBE4-42DB-974B-19F3E16E77D1}" dt="2021-03-25T05:35:16.489" v="8078" actId="207"/>
        <pc:sldMkLst>
          <pc:docMk/>
          <pc:sldMk cId="22734663" sldId="717"/>
        </pc:sldMkLst>
        <pc:spChg chg="mod">
          <ac:chgData name="Evgenia Korneva" userId="e62070071816427d" providerId="LiveId" clId="{643702FA-CBE4-42DB-974B-19F3E16E77D1}" dt="2021-03-25T05:35:16.489" v="8078" actId="207"/>
          <ac:spMkLst>
            <pc:docMk/>
            <pc:sldMk cId="22734663" sldId="717"/>
            <ac:spMk id="3" creationId="{53217EEE-27C7-4024-96B3-B96B04B55374}"/>
          </ac:spMkLst>
        </pc:spChg>
      </pc:sldChg>
      <pc:sldChg chg="del">
        <pc:chgData name="Evgenia Korneva" userId="e62070071816427d" providerId="LiveId" clId="{643702FA-CBE4-42DB-974B-19F3E16E77D1}" dt="2021-03-24T19:35:23.666" v="0" actId="47"/>
        <pc:sldMkLst>
          <pc:docMk/>
          <pc:sldMk cId="550475634" sldId="717"/>
        </pc:sldMkLst>
      </pc:sldChg>
      <pc:sldChg chg="modSp add">
        <pc:chgData name="Evgenia Korneva" userId="e62070071816427d" providerId="LiveId" clId="{643702FA-CBE4-42DB-974B-19F3E16E77D1}" dt="2021-03-25T05:35:25.156" v="8080" actId="207"/>
        <pc:sldMkLst>
          <pc:docMk/>
          <pc:sldMk cId="299779985" sldId="718"/>
        </pc:sldMkLst>
        <pc:spChg chg="mod">
          <ac:chgData name="Evgenia Korneva" userId="e62070071816427d" providerId="LiveId" clId="{643702FA-CBE4-42DB-974B-19F3E16E77D1}" dt="2021-03-25T05:35:25.156" v="8080" actId="207"/>
          <ac:spMkLst>
            <pc:docMk/>
            <pc:sldMk cId="299779985" sldId="718"/>
            <ac:spMk id="3" creationId="{53217EEE-27C7-4024-96B3-B96B04B55374}"/>
          </ac:spMkLst>
        </pc:spChg>
      </pc:sldChg>
      <pc:sldChg chg="del">
        <pc:chgData name="Evgenia Korneva" userId="e62070071816427d" providerId="LiveId" clId="{643702FA-CBE4-42DB-974B-19F3E16E77D1}" dt="2021-03-24T19:35:23.666" v="0" actId="47"/>
        <pc:sldMkLst>
          <pc:docMk/>
          <pc:sldMk cId="2164365290" sldId="718"/>
        </pc:sldMkLst>
      </pc:sldChg>
      <pc:sldChg chg="del">
        <pc:chgData name="Evgenia Korneva" userId="e62070071816427d" providerId="LiveId" clId="{643702FA-CBE4-42DB-974B-19F3E16E77D1}" dt="2021-03-24T19:35:23.666" v="0" actId="47"/>
        <pc:sldMkLst>
          <pc:docMk/>
          <pc:sldMk cId="3355724456" sldId="719"/>
        </pc:sldMkLst>
      </pc:sldChg>
      <pc:sldChg chg="modSp add">
        <pc:chgData name="Evgenia Korneva" userId="e62070071816427d" providerId="LiveId" clId="{643702FA-CBE4-42DB-974B-19F3E16E77D1}" dt="2021-03-25T05:37:07.504" v="8117" actId="207"/>
        <pc:sldMkLst>
          <pc:docMk/>
          <pc:sldMk cId="3616334450" sldId="719"/>
        </pc:sldMkLst>
        <pc:spChg chg="mod">
          <ac:chgData name="Evgenia Korneva" userId="e62070071816427d" providerId="LiveId" clId="{643702FA-CBE4-42DB-974B-19F3E16E77D1}" dt="2021-03-25T05:37:07.504" v="8117" actId="207"/>
          <ac:spMkLst>
            <pc:docMk/>
            <pc:sldMk cId="3616334450" sldId="719"/>
            <ac:spMk id="3" creationId="{96C986FB-271F-4442-85D2-BD874E3B5B9D}"/>
          </ac:spMkLst>
        </pc:spChg>
      </pc:sldChg>
      <pc:sldChg chg="modSp add">
        <pc:chgData name="Evgenia Korneva" userId="e62070071816427d" providerId="LiveId" clId="{643702FA-CBE4-42DB-974B-19F3E16E77D1}" dt="2021-03-25T05:37:16.754" v="8119" actId="207"/>
        <pc:sldMkLst>
          <pc:docMk/>
          <pc:sldMk cId="1899356879" sldId="720"/>
        </pc:sldMkLst>
        <pc:spChg chg="mod">
          <ac:chgData name="Evgenia Korneva" userId="e62070071816427d" providerId="LiveId" clId="{643702FA-CBE4-42DB-974B-19F3E16E77D1}" dt="2021-03-25T05:37:16.754" v="8119" actId="207"/>
          <ac:spMkLst>
            <pc:docMk/>
            <pc:sldMk cId="1899356879" sldId="720"/>
            <ac:spMk id="3" creationId="{96C986FB-271F-4442-85D2-BD874E3B5B9D}"/>
          </ac:spMkLst>
        </pc:spChg>
      </pc:sldChg>
      <pc:sldChg chg="del">
        <pc:chgData name="Evgenia Korneva" userId="e62070071816427d" providerId="LiveId" clId="{643702FA-CBE4-42DB-974B-19F3E16E77D1}" dt="2021-03-24T19:35:23.666" v="0" actId="47"/>
        <pc:sldMkLst>
          <pc:docMk/>
          <pc:sldMk cId="3319837806" sldId="720"/>
        </pc:sldMkLst>
      </pc:sldChg>
      <pc:sldChg chg="modSp add">
        <pc:chgData name="Evgenia Korneva" userId="e62070071816427d" providerId="LiveId" clId="{643702FA-CBE4-42DB-974B-19F3E16E77D1}" dt="2021-03-25T13:33:57.320" v="8510" actId="20577"/>
        <pc:sldMkLst>
          <pc:docMk/>
          <pc:sldMk cId="885904183" sldId="721"/>
        </pc:sldMkLst>
        <pc:spChg chg="mod">
          <ac:chgData name="Evgenia Korneva" userId="e62070071816427d" providerId="LiveId" clId="{643702FA-CBE4-42DB-974B-19F3E16E77D1}" dt="2021-03-25T13:33:57.320" v="8510" actId="20577"/>
          <ac:spMkLst>
            <pc:docMk/>
            <pc:sldMk cId="885904183" sldId="721"/>
            <ac:spMk id="3" creationId="{C6B00601-435E-4AA6-A731-E936E02E2DB4}"/>
          </ac:spMkLst>
        </pc:spChg>
      </pc:sldChg>
      <pc:sldChg chg="del">
        <pc:chgData name="Evgenia Korneva" userId="e62070071816427d" providerId="LiveId" clId="{643702FA-CBE4-42DB-974B-19F3E16E77D1}" dt="2021-03-24T19:35:23.666" v="0" actId="47"/>
        <pc:sldMkLst>
          <pc:docMk/>
          <pc:sldMk cId="2071923100" sldId="721"/>
        </pc:sldMkLst>
      </pc:sldChg>
      <pc:sldChg chg="del">
        <pc:chgData name="Evgenia Korneva" userId="e62070071816427d" providerId="LiveId" clId="{643702FA-CBE4-42DB-974B-19F3E16E77D1}" dt="2021-03-24T19:35:23.666" v="0" actId="47"/>
        <pc:sldMkLst>
          <pc:docMk/>
          <pc:sldMk cId="3552919986" sldId="722"/>
        </pc:sldMkLst>
      </pc:sldChg>
      <pc:sldChg chg="modSp add">
        <pc:chgData name="Evgenia Korneva" userId="e62070071816427d" providerId="LiveId" clId="{643702FA-CBE4-42DB-974B-19F3E16E77D1}" dt="2021-03-25T13:33:49.576" v="8508" actId="20577"/>
        <pc:sldMkLst>
          <pc:docMk/>
          <pc:sldMk cId="4000885211" sldId="722"/>
        </pc:sldMkLst>
        <pc:spChg chg="mod">
          <ac:chgData name="Evgenia Korneva" userId="e62070071816427d" providerId="LiveId" clId="{643702FA-CBE4-42DB-974B-19F3E16E77D1}" dt="2021-03-25T13:33:49.576" v="8508" actId="20577"/>
          <ac:spMkLst>
            <pc:docMk/>
            <pc:sldMk cId="4000885211" sldId="722"/>
            <ac:spMk id="3" creationId="{C6B00601-435E-4AA6-A731-E936E02E2DB4}"/>
          </ac:spMkLst>
        </pc:spChg>
      </pc:sldChg>
      <pc:sldChg chg="del">
        <pc:chgData name="Evgenia Korneva" userId="e62070071816427d" providerId="LiveId" clId="{643702FA-CBE4-42DB-974B-19F3E16E77D1}" dt="2021-03-24T19:35:23.666" v="0" actId="47"/>
        <pc:sldMkLst>
          <pc:docMk/>
          <pc:sldMk cId="1011004736" sldId="723"/>
        </pc:sldMkLst>
      </pc:sldChg>
      <pc:sldChg chg="modSp add">
        <pc:chgData name="Evgenia Korneva" userId="e62070071816427d" providerId="LiveId" clId="{643702FA-CBE4-42DB-974B-19F3E16E77D1}" dt="2021-03-25T05:38:16.756" v="8128" actId="207"/>
        <pc:sldMkLst>
          <pc:docMk/>
          <pc:sldMk cId="1728957172" sldId="723"/>
        </pc:sldMkLst>
        <pc:spChg chg="mod">
          <ac:chgData name="Evgenia Korneva" userId="e62070071816427d" providerId="LiveId" clId="{643702FA-CBE4-42DB-974B-19F3E16E77D1}" dt="2021-03-25T05:38:16.756" v="8128" actId="207"/>
          <ac:spMkLst>
            <pc:docMk/>
            <pc:sldMk cId="1728957172" sldId="723"/>
            <ac:spMk id="3" creationId="{C6B00601-435E-4AA6-A731-E936E02E2DB4}"/>
          </ac:spMkLst>
        </pc:spChg>
      </pc:sldChg>
      <pc:sldChg chg="modSp add">
        <pc:chgData name="Evgenia Korneva" userId="e62070071816427d" providerId="LiveId" clId="{643702FA-CBE4-42DB-974B-19F3E16E77D1}" dt="2021-03-25T05:38:24.362" v="8130" actId="207"/>
        <pc:sldMkLst>
          <pc:docMk/>
          <pc:sldMk cId="1350017613" sldId="724"/>
        </pc:sldMkLst>
        <pc:spChg chg="mod">
          <ac:chgData name="Evgenia Korneva" userId="e62070071816427d" providerId="LiveId" clId="{643702FA-CBE4-42DB-974B-19F3E16E77D1}" dt="2021-03-25T05:38:24.362" v="8130" actId="207"/>
          <ac:spMkLst>
            <pc:docMk/>
            <pc:sldMk cId="1350017613" sldId="724"/>
            <ac:spMk id="3" creationId="{C6B00601-435E-4AA6-A731-E936E02E2DB4}"/>
          </ac:spMkLst>
        </pc:spChg>
      </pc:sldChg>
      <pc:sldChg chg="del">
        <pc:chgData name="Evgenia Korneva" userId="e62070071816427d" providerId="LiveId" clId="{643702FA-CBE4-42DB-974B-19F3E16E77D1}" dt="2021-03-24T19:35:23.666" v="0" actId="47"/>
        <pc:sldMkLst>
          <pc:docMk/>
          <pc:sldMk cId="4253064529" sldId="724"/>
        </pc:sldMkLst>
      </pc:sldChg>
      <pc:sldChg chg="modSp add">
        <pc:chgData name="Evgenia Korneva" userId="e62070071816427d" providerId="LiveId" clId="{643702FA-CBE4-42DB-974B-19F3E16E77D1}" dt="2021-03-25T05:38:30.796" v="8132" actId="207"/>
        <pc:sldMkLst>
          <pc:docMk/>
          <pc:sldMk cId="372305672" sldId="725"/>
        </pc:sldMkLst>
        <pc:spChg chg="mod">
          <ac:chgData name="Evgenia Korneva" userId="e62070071816427d" providerId="LiveId" clId="{643702FA-CBE4-42DB-974B-19F3E16E77D1}" dt="2021-03-25T05:38:30.796" v="8132" actId="207"/>
          <ac:spMkLst>
            <pc:docMk/>
            <pc:sldMk cId="372305672" sldId="725"/>
            <ac:spMk id="3" creationId="{C6B00601-435E-4AA6-A731-E936E02E2DB4}"/>
          </ac:spMkLst>
        </pc:spChg>
      </pc:sldChg>
      <pc:sldChg chg="del">
        <pc:chgData name="Evgenia Korneva" userId="e62070071816427d" providerId="LiveId" clId="{643702FA-CBE4-42DB-974B-19F3E16E77D1}" dt="2021-03-24T19:35:23.666" v="0" actId="47"/>
        <pc:sldMkLst>
          <pc:docMk/>
          <pc:sldMk cId="2496679076" sldId="725"/>
        </pc:sldMkLst>
      </pc:sldChg>
      <pc:sldChg chg="del">
        <pc:chgData name="Evgenia Korneva" userId="e62070071816427d" providerId="LiveId" clId="{643702FA-CBE4-42DB-974B-19F3E16E77D1}" dt="2021-03-24T19:35:23.666" v="0" actId="47"/>
        <pc:sldMkLst>
          <pc:docMk/>
          <pc:sldMk cId="2001563137" sldId="726"/>
        </pc:sldMkLst>
      </pc:sldChg>
      <pc:sldChg chg="modSp add">
        <pc:chgData name="Evgenia Korneva" userId="e62070071816427d" providerId="LiveId" clId="{643702FA-CBE4-42DB-974B-19F3E16E77D1}" dt="2021-03-25T05:38:37.957" v="8134" actId="207"/>
        <pc:sldMkLst>
          <pc:docMk/>
          <pc:sldMk cId="3043007040" sldId="726"/>
        </pc:sldMkLst>
        <pc:spChg chg="mod">
          <ac:chgData name="Evgenia Korneva" userId="e62070071816427d" providerId="LiveId" clId="{643702FA-CBE4-42DB-974B-19F3E16E77D1}" dt="2021-03-25T05:38:37.957" v="8134" actId="207"/>
          <ac:spMkLst>
            <pc:docMk/>
            <pc:sldMk cId="3043007040" sldId="726"/>
            <ac:spMk id="3" creationId="{C6B00601-435E-4AA6-A731-E936E02E2DB4}"/>
          </ac:spMkLst>
        </pc:spChg>
      </pc:sldChg>
      <pc:sldChg chg="modSp add">
        <pc:chgData name="Evgenia Korneva" userId="e62070071816427d" providerId="LiveId" clId="{643702FA-CBE4-42DB-974B-19F3E16E77D1}" dt="2021-03-25T05:38:44.206" v="8136" actId="207"/>
        <pc:sldMkLst>
          <pc:docMk/>
          <pc:sldMk cId="58460291" sldId="727"/>
        </pc:sldMkLst>
        <pc:spChg chg="mod">
          <ac:chgData name="Evgenia Korneva" userId="e62070071816427d" providerId="LiveId" clId="{643702FA-CBE4-42DB-974B-19F3E16E77D1}" dt="2021-03-25T05:38:44.206" v="8136" actId="207"/>
          <ac:spMkLst>
            <pc:docMk/>
            <pc:sldMk cId="58460291" sldId="727"/>
            <ac:spMk id="3" creationId="{C6B00601-435E-4AA6-A731-E936E02E2DB4}"/>
          </ac:spMkLst>
        </pc:spChg>
      </pc:sldChg>
      <pc:sldChg chg="del">
        <pc:chgData name="Evgenia Korneva" userId="e62070071816427d" providerId="LiveId" clId="{643702FA-CBE4-42DB-974B-19F3E16E77D1}" dt="2021-03-24T19:35:23.666" v="0" actId="47"/>
        <pc:sldMkLst>
          <pc:docMk/>
          <pc:sldMk cId="1412360212" sldId="727"/>
        </pc:sldMkLst>
      </pc:sldChg>
      <pc:sldChg chg="del">
        <pc:chgData name="Evgenia Korneva" userId="e62070071816427d" providerId="LiveId" clId="{643702FA-CBE4-42DB-974B-19F3E16E77D1}" dt="2021-03-24T19:35:23.666" v="0" actId="47"/>
        <pc:sldMkLst>
          <pc:docMk/>
          <pc:sldMk cId="631210788" sldId="728"/>
        </pc:sldMkLst>
      </pc:sldChg>
      <pc:sldChg chg="modSp add">
        <pc:chgData name="Evgenia Korneva" userId="e62070071816427d" providerId="LiveId" clId="{643702FA-CBE4-42DB-974B-19F3E16E77D1}" dt="2021-03-25T05:38:50.498" v="8138" actId="207"/>
        <pc:sldMkLst>
          <pc:docMk/>
          <pc:sldMk cId="2068848665" sldId="728"/>
        </pc:sldMkLst>
        <pc:spChg chg="mod">
          <ac:chgData name="Evgenia Korneva" userId="e62070071816427d" providerId="LiveId" clId="{643702FA-CBE4-42DB-974B-19F3E16E77D1}" dt="2021-03-25T05:38:50.498" v="8138" actId="207"/>
          <ac:spMkLst>
            <pc:docMk/>
            <pc:sldMk cId="2068848665" sldId="728"/>
            <ac:spMk id="3" creationId="{C6B00601-435E-4AA6-A731-E936E02E2DB4}"/>
          </ac:spMkLst>
        </pc:spChg>
      </pc:sldChg>
      <pc:sldChg chg="modSp add">
        <pc:chgData name="Evgenia Korneva" userId="e62070071816427d" providerId="LiveId" clId="{643702FA-CBE4-42DB-974B-19F3E16E77D1}" dt="2021-03-25T05:38:58.062" v="8140" actId="207"/>
        <pc:sldMkLst>
          <pc:docMk/>
          <pc:sldMk cId="1555046734" sldId="729"/>
        </pc:sldMkLst>
        <pc:spChg chg="mod">
          <ac:chgData name="Evgenia Korneva" userId="e62070071816427d" providerId="LiveId" clId="{643702FA-CBE4-42DB-974B-19F3E16E77D1}" dt="2021-03-25T05:38:58.062" v="8140" actId="207"/>
          <ac:spMkLst>
            <pc:docMk/>
            <pc:sldMk cId="1555046734" sldId="729"/>
            <ac:spMk id="3" creationId="{C6B00601-435E-4AA6-A731-E936E02E2DB4}"/>
          </ac:spMkLst>
        </pc:spChg>
      </pc:sldChg>
      <pc:sldChg chg="del">
        <pc:chgData name="Evgenia Korneva" userId="e62070071816427d" providerId="LiveId" clId="{643702FA-CBE4-42DB-974B-19F3E16E77D1}" dt="2021-03-24T19:35:23.666" v="0" actId="47"/>
        <pc:sldMkLst>
          <pc:docMk/>
          <pc:sldMk cId="3556516647" sldId="729"/>
        </pc:sldMkLst>
      </pc:sldChg>
      <pc:sldChg chg="modSp add">
        <pc:chgData name="Evgenia Korneva" userId="e62070071816427d" providerId="LiveId" clId="{643702FA-CBE4-42DB-974B-19F3E16E77D1}" dt="2021-03-25T05:39:04.949" v="8142" actId="207"/>
        <pc:sldMkLst>
          <pc:docMk/>
          <pc:sldMk cId="1226249672" sldId="730"/>
        </pc:sldMkLst>
        <pc:spChg chg="mod">
          <ac:chgData name="Evgenia Korneva" userId="e62070071816427d" providerId="LiveId" clId="{643702FA-CBE4-42DB-974B-19F3E16E77D1}" dt="2021-03-25T05:39:04.949" v="8142" actId="207"/>
          <ac:spMkLst>
            <pc:docMk/>
            <pc:sldMk cId="1226249672" sldId="730"/>
            <ac:spMk id="3" creationId="{C6B00601-435E-4AA6-A731-E936E02E2DB4}"/>
          </ac:spMkLst>
        </pc:spChg>
      </pc:sldChg>
      <pc:sldChg chg="del">
        <pc:chgData name="Evgenia Korneva" userId="e62070071816427d" providerId="LiveId" clId="{643702FA-CBE4-42DB-974B-19F3E16E77D1}" dt="2021-03-24T19:35:23.666" v="0" actId="47"/>
        <pc:sldMkLst>
          <pc:docMk/>
          <pc:sldMk cId="3933492711" sldId="730"/>
        </pc:sldMkLst>
      </pc:sldChg>
      <pc:sldChg chg="del">
        <pc:chgData name="Evgenia Korneva" userId="e62070071816427d" providerId="LiveId" clId="{643702FA-CBE4-42DB-974B-19F3E16E77D1}" dt="2021-03-24T19:35:23.666" v="0" actId="47"/>
        <pc:sldMkLst>
          <pc:docMk/>
          <pc:sldMk cId="735011870" sldId="731"/>
        </pc:sldMkLst>
      </pc:sldChg>
      <pc:sldChg chg="modSp add">
        <pc:chgData name="Evgenia Korneva" userId="e62070071816427d" providerId="LiveId" clId="{643702FA-CBE4-42DB-974B-19F3E16E77D1}" dt="2021-03-25T13:35:39.477" v="8533" actId="20577"/>
        <pc:sldMkLst>
          <pc:docMk/>
          <pc:sldMk cId="3662904307" sldId="731"/>
        </pc:sldMkLst>
        <pc:spChg chg="mod">
          <ac:chgData name="Evgenia Korneva" userId="e62070071816427d" providerId="LiveId" clId="{643702FA-CBE4-42DB-974B-19F3E16E77D1}" dt="2021-03-25T13:35:39.477" v="8533" actId="20577"/>
          <ac:spMkLst>
            <pc:docMk/>
            <pc:sldMk cId="3662904307" sldId="731"/>
            <ac:spMk id="3" creationId="{D2821EE9-8067-434D-9B5E-40AC394DBE08}"/>
          </ac:spMkLst>
        </pc:spChg>
      </pc:sldChg>
      <pc:sldChg chg="modSp add">
        <pc:chgData name="Evgenia Korneva" userId="e62070071816427d" providerId="LiveId" clId="{643702FA-CBE4-42DB-974B-19F3E16E77D1}" dt="2021-03-25T13:35:28.011" v="8528" actId="20577"/>
        <pc:sldMkLst>
          <pc:docMk/>
          <pc:sldMk cId="176478808" sldId="732"/>
        </pc:sldMkLst>
        <pc:spChg chg="mod">
          <ac:chgData name="Evgenia Korneva" userId="e62070071816427d" providerId="LiveId" clId="{643702FA-CBE4-42DB-974B-19F3E16E77D1}" dt="2021-03-25T13:35:28.011" v="8528" actId="20577"/>
          <ac:spMkLst>
            <pc:docMk/>
            <pc:sldMk cId="176478808" sldId="732"/>
            <ac:spMk id="3" creationId="{D2821EE9-8067-434D-9B5E-40AC394DBE08}"/>
          </ac:spMkLst>
        </pc:spChg>
      </pc:sldChg>
      <pc:sldChg chg="del">
        <pc:chgData name="Evgenia Korneva" userId="e62070071816427d" providerId="LiveId" clId="{643702FA-CBE4-42DB-974B-19F3E16E77D1}" dt="2021-03-24T19:35:23.666" v="0" actId="47"/>
        <pc:sldMkLst>
          <pc:docMk/>
          <pc:sldMk cId="2137926515" sldId="732"/>
        </pc:sldMkLst>
      </pc:sldChg>
      <pc:sldChg chg="modSp add">
        <pc:chgData name="Evgenia Korneva" userId="e62070071816427d" providerId="LiveId" clId="{643702FA-CBE4-42DB-974B-19F3E16E77D1}" dt="2021-03-25T13:35:02.891" v="8520" actId="20577"/>
        <pc:sldMkLst>
          <pc:docMk/>
          <pc:sldMk cId="2443510020" sldId="733"/>
        </pc:sldMkLst>
        <pc:spChg chg="mod">
          <ac:chgData name="Evgenia Korneva" userId="e62070071816427d" providerId="LiveId" clId="{643702FA-CBE4-42DB-974B-19F3E16E77D1}" dt="2021-03-25T13:35:02.891" v="8520" actId="20577"/>
          <ac:spMkLst>
            <pc:docMk/>
            <pc:sldMk cId="2443510020" sldId="733"/>
            <ac:spMk id="3" creationId="{D2821EE9-8067-434D-9B5E-40AC394DBE08}"/>
          </ac:spMkLst>
        </pc:spChg>
      </pc:sldChg>
      <pc:sldChg chg="del">
        <pc:chgData name="Evgenia Korneva" userId="e62070071816427d" providerId="LiveId" clId="{643702FA-CBE4-42DB-974B-19F3E16E77D1}" dt="2021-03-24T19:35:23.666" v="0" actId="47"/>
        <pc:sldMkLst>
          <pc:docMk/>
          <pc:sldMk cId="3573320537" sldId="733"/>
        </pc:sldMkLst>
      </pc:sldChg>
      <pc:sldChg chg="modSp add">
        <pc:chgData name="Evgenia Korneva" userId="e62070071816427d" providerId="LiveId" clId="{643702FA-CBE4-42DB-974B-19F3E16E77D1}" dt="2021-03-25T13:35:08.048" v="8522" actId="20577"/>
        <pc:sldMkLst>
          <pc:docMk/>
          <pc:sldMk cId="328585451" sldId="734"/>
        </pc:sldMkLst>
        <pc:spChg chg="mod">
          <ac:chgData name="Evgenia Korneva" userId="e62070071816427d" providerId="LiveId" clId="{643702FA-CBE4-42DB-974B-19F3E16E77D1}" dt="2021-03-25T13:35:08.048" v="8522" actId="20577"/>
          <ac:spMkLst>
            <pc:docMk/>
            <pc:sldMk cId="328585451" sldId="734"/>
            <ac:spMk id="3" creationId="{D2821EE9-8067-434D-9B5E-40AC394DBE08}"/>
          </ac:spMkLst>
        </pc:spChg>
      </pc:sldChg>
      <pc:sldChg chg="del">
        <pc:chgData name="Evgenia Korneva" userId="e62070071816427d" providerId="LiveId" clId="{643702FA-CBE4-42DB-974B-19F3E16E77D1}" dt="2021-03-24T19:35:23.666" v="0" actId="47"/>
        <pc:sldMkLst>
          <pc:docMk/>
          <pc:sldMk cId="2404057413" sldId="734"/>
        </pc:sldMkLst>
      </pc:sldChg>
      <pc:sldChg chg="del">
        <pc:chgData name="Evgenia Korneva" userId="e62070071816427d" providerId="LiveId" clId="{643702FA-CBE4-42DB-974B-19F3E16E77D1}" dt="2021-03-24T19:35:23.666" v="0" actId="47"/>
        <pc:sldMkLst>
          <pc:docMk/>
          <pc:sldMk cId="819515160" sldId="735"/>
        </pc:sldMkLst>
      </pc:sldChg>
      <pc:sldChg chg="modSp add">
        <pc:chgData name="Evgenia Korneva" userId="e62070071816427d" providerId="LiveId" clId="{643702FA-CBE4-42DB-974B-19F3E16E77D1}" dt="2021-03-25T05:41:28.115" v="8169" actId="207"/>
        <pc:sldMkLst>
          <pc:docMk/>
          <pc:sldMk cId="3491098139" sldId="735"/>
        </pc:sldMkLst>
        <pc:spChg chg="mod">
          <ac:chgData name="Evgenia Korneva" userId="e62070071816427d" providerId="LiveId" clId="{643702FA-CBE4-42DB-974B-19F3E16E77D1}" dt="2021-03-25T05:41:28.115" v="8169" actId="207"/>
          <ac:spMkLst>
            <pc:docMk/>
            <pc:sldMk cId="3491098139" sldId="735"/>
            <ac:spMk id="3" creationId="{D2821EE9-8067-434D-9B5E-40AC394DBE08}"/>
          </ac:spMkLst>
        </pc:spChg>
      </pc:sldChg>
      <pc:sldChg chg="modSp add">
        <pc:chgData name="Evgenia Korneva" userId="e62070071816427d" providerId="LiveId" clId="{643702FA-CBE4-42DB-974B-19F3E16E77D1}" dt="2021-03-25T05:41:36.794" v="8171" actId="207"/>
        <pc:sldMkLst>
          <pc:docMk/>
          <pc:sldMk cId="569746018" sldId="736"/>
        </pc:sldMkLst>
        <pc:spChg chg="mod">
          <ac:chgData name="Evgenia Korneva" userId="e62070071816427d" providerId="LiveId" clId="{643702FA-CBE4-42DB-974B-19F3E16E77D1}" dt="2021-03-25T05:41:36.794" v="8171" actId="207"/>
          <ac:spMkLst>
            <pc:docMk/>
            <pc:sldMk cId="569746018" sldId="736"/>
            <ac:spMk id="3" creationId="{D2821EE9-8067-434D-9B5E-40AC394DBE08}"/>
          </ac:spMkLst>
        </pc:spChg>
      </pc:sldChg>
      <pc:sldChg chg="del">
        <pc:chgData name="Evgenia Korneva" userId="e62070071816427d" providerId="LiveId" clId="{643702FA-CBE4-42DB-974B-19F3E16E77D1}" dt="2021-03-24T19:35:23.666" v="0" actId="47"/>
        <pc:sldMkLst>
          <pc:docMk/>
          <pc:sldMk cId="2656900054" sldId="736"/>
        </pc:sldMkLst>
      </pc:sldChg>
      <pc:sldChg chg="del">
        <pc:chgData name="Evgenia Korneva" userId="e62070071816427d" providerId="LiveId" clId="{643702FA-CBE4-42DB-974B-19F3E16E77D1}" dt="2021-03-24T19:35:23.666" v="0" actId="47"/>
        <pc:sldMkLst>
          <pc:docMk/>
          <pc:sldMk cId="1381198528" sldId="737"/>
        </pc:sldMkLst>
      </pc:sldChg>
      <pc:sldChg chg="modSp add">
        <pc:chgData name="Evgenia Korneva" userId="e62070071816427d" providerId="LiveId" clId="{643702FA-CBE4-42DB-974B-19F3E16E77D1}" dt="2021-03-25T05:41:44.372" v="8173" actId="207"/>
        <pc:sldMkLst>
          <pc:docMk/>
          <pc:sldMk cId="3983362460" sldId="737"/>
        </pc:sldMkLst>
        <pc:spChg chg="mod">
          <ac:chgData name="Evgenia Korneva" userId="e62070071816427d" providerId="LiveId" clId="{643702FA-CBE4-42DB-974B-19F3E16E77D1}" dt="2021-03-25T05:41:44.372" v="8173" actId="207"/>
          <ac:spMkLst>
            <pc:docMk/>
            <pc:sldMk cId="3983362460" sldId="737"/>
            <ac:spMk id="3" creationId="{D2821EE9-8067-434D-9B5E-40AC394DBE08}"/>
          </ac:spMkLst>
        </pc:spChg>
      </pc:sldChg>
      <pc:sldChg chg="del">
        <pc:chgData name="Evgenia Korneva" userId="e62070071816427d" providerId="LiveId" clId="{643702FA-CBE4-42DB-974B-19F3E16E77D1}" dt="2021-03-24T19:35:23.666" v="0" actId="47"/>
        <pc:sldMkLst>
          <pc:docMk/>
          <pc:sldMk cId="1677331306" sldId="738"/>
        </pc:sldMkLst>
      </pc:sldChg>
      <pc:sldChg chg="modSp add">
        <pc:chgData name="Evgenia Korneva" userId="e62070071816427d" providerId="LiveId" clId="{643702FA-CBE4-42DB-974B-19F3E16E77D1}" dt="2021-03-25T05:41:51.272" v="8175" actId="207"/>
        <pc:sldMkLst>
          <pc:docMk/>
          <pc:sldMk cId="1807737061" sldId="738"/>
        </pc:sldMkLst>
        <pc:spChg chg="mod">
          <ac:chgData name="Evgenia Korneva" userId="e62070071816427d" providerId="LiveId" clId="{643702FA-CBE4-42DB-974B-19F3E16E77D1}" dt="2021-03-25T05:41:51.272" v="8175" actId="207"/>
          <ac:spMkLst>
            <pc:docMk/>
            <pc:sldMk cId="1807737061" sldId="738"/>
            <ac:spMk id="3" creationId="{D2821EE9-8067-434D-9B5E-40AC394DBE08}"/>
          </ac:spMkLst>
        </pc:spChg>
      </pc:sldChg>
      <pc:sldChg chg="del">
        <pc:chgData name="Evgenia Korneva" userId="e62070071816427d" providerId="LiveId" clId="{643702FA-CBE4-42DB-974B-19F3E16E77D1}" dt="2021-03-24T19:35:23.666" v="0" actId="47"/>
        <pc:sldMkLst>
          <pc:docMk/>
          <pc:sldMk cId="2219495849" sldId="739"/>
        </pc:sldMkLst>
      </pc:sldChg>
      <pc:sldChg chg="modSp add">
        <pc:chgData name="Evgenia Korneva" userId="e62070071816427d" providerId="LiveId" clId="{643702FA-CBE4-42DB-974B-19F3E16E77D1}" dt="2021-03-25T05:44:07.497" v="8198" actId="207"/>
        <pc:sldMkLst>
          <pc:docMk/>
          <pc:sldMk cId="3982692643" sldId="739"/>
        </pc:sldMkLst>
        <pc:spChg chg="mod">
          <ac:chgData name="Evgenia Korneva" userId="e62070071816427d" providerId="LiveId" clId="{643702FA-CBE4-42DB-974B-19F3E16E77D1}" dt="2021-03-25T05:44:07.497" v="8198" actId="207"/>
          <ac:spMkLst>
            <pc:docMk/>
            <pc:sldMk cId="3982692643" sldId="739"/>
            <ac:spMk id="3" creationId="{50FE0167-36B9-49E0-A1C6-C3E389CCCDCB}"/>
          </ac:spMkLst>
        </pc:spChg>
      </pc:sldChg>
      <pc:sldChg chg="del">
        <pc:chgData name="Evgenia Korneva" userId="e62070071816427d" providerId="LiveId" clId="{643702FA-CBE4-42DB-974B-19F3E16E77D1}" dt="2021-03-24T19:35:23.666" v="0" actId="47"/>
        <pc:sldMkLst>
          <pc:docMk/>
          <pc:sldMk cId="462908329" sldId="740"/>
        </pc:sldMkLst>
      </pc:sldChg>
      <pc:sldChg chg="modSp add">
        <pc:chgData name="Evgenia Korneva" userId="e62070071816427d" providerId="LiveId" clId="{643702FA-CBE4-42DB-974B-19F3E16E77D1}" dt="2021-03-25T05:44:03.412" v="8197" actId="207"/>
        <pc:sldMkLst>
          <pc:docMk/>
          <pc:sldMk cId="993247758" sldId="740"/>
        </pc:sldMkLst>
        <pc:spChg chg="mod">
          <ac:chgData name="Evgenia Korneva" userId="e62070071816427d" providerId="LiveId" clId="{643702FA-CBE4-42DB-974B-19F3E16E77D1}" dt="2021-03-25T05:44:03.412" v="8197" actId="207"/>
          <ac:spMkLst>
            <pc:docMk/>
            <pc:sldMk cId="993247758" sldId="740"/>
            <ac:spMk id="3" creationId="{50FE0167-36B9-49E0-A1C6-C3E389CCCDCB}"/>
          </ac:spMkLst>
        </pc:spChg>
      </pc:sldChg>
      <pc:sldChg chg="modSp add">
        <pc:chgData name="Evgenia Korneva" userId="e62070071816427d" providerId="LiveId" clId="{643702FA-CBE4-42DB-974B-19F3E16E77D1}" dt="2021-03-25T05:43:59.531" v="8196" actId="207"/>
        <pc:sldMkLst>
          <pc:docMk/>
          <pc:sldMk cId="2764776819" sldId="741"/>
        </pc:sldMkLst>
        <pc:spChg chg="mod">
          <ac:chgData name="Evgenia Korneva" userId="e62070071816427d" providerId="LiveId" clId="{643702FA-CBE4-42DB-974B-19F3E16E77D1}" dt="2021-03-25T05:43:59.531" v="8196" actId="207"/>
          <ac:spMkLst>
            <pc:docMk/>
            <pc:sldMk cId="2764776819" sldId="741"/>
            <ac:spMk id="3" creationId="{50FE0167-36B9-49E0-A1C6-C3E389CCCDCB}"/>
          </ac:spMkLst>
        </pc:spChg>
      </pc:sldChg>
      <pc:sldChg chg="del">
        <pc:chgData name="Evgenia Korneva" userId="e62070071816427d" providerId="LiveId" clId="{643702FA-CBE4-42DB-974B-19F3E16E77D1}" dt="2021-03-24T19:35:23.666" v="0" actId="47"/>
        <pc:sldMkLst>
          <pc:docMk/>
          <pc:sldMk cId="3612000940" sldId="741"/>
        </pc:sldMkLst>
      </pc:sldChg>
      <pc:sldChg chg="modSp add">
        <pc:chgData name="Evgenia Korneva" userId="e62070071816427d" providerId="LiveId" clId="{643702FA-CBE4-42DB-974B-19F3E16E77D1}" dt="2021-03-25T05:43:55.454" v="8195" actId="207"/>
        <pc:sldMkLst>
          <pc:docMk/>
          <pc:sldMk cId="2053657691" sldId="742"/>
        </pc:sldMkLst>
        <pc:spChg chg="mod">
          <ac:chgData name="Evgenia Korneva" userId="e62070071816427d" providerId="LiveId" clId="{643702FA-CBE4-42DB-974B-19F3E16E77D1}" dt="2021-03-25T05:43:55.454" v="8195" actId="207"/>
          <ac:spMkLst>
            <pc:docMk/>
            <pc:sldMk cId="2053657691" sldId="742"/>
            <ac:spMk id="3" creationId="{50FE0167-36B9-49E0-A1C6-C3E389CCCDCB}"/>
          </ac:spMkLst>
        </pc:spChg>
      </pc:sldChg>
      <pc:sldChg chg="del">
        <pc:chgData name="Evgenia Korneva" userId="e62070071816427d" providerId="LiveId" clId="{643702FA-CBE4-42DB-974B-19F3E16E77D1}" dt="2021-03-24T19:35:23.666" v="0" actId="47"/>
        <pc:sldMkLst>
          <pc:docMk/>
          <pc:sldMk cId="4153928178" sldId="742"/>
        </pc:sldMkLst>
      </pc:sldChg>
      <pc:sldChg chg="del">
        <pc:chgData name="Evgenia Korneva" userId="e62070071816427d" providerId="LiveId" clId="{643702FA-CBE4-42DB-974B-19F3E16E77D1}" dt="2021-03-24T19:35:23.666" v="0" actId="47"/>
        <pc:sldMkLst>
          <pc:docMk/>
          <pc:sldMk cId="1255654469" sldId="743"/>
        </pc:sldMkLst>
      </pc:sldChg>
      <pc:sldChg chg="modSp add del">
        <pc:chgData name="Evgenia Korneva" userId="e62070071816427d" providerId="LiveId" clId="{643702FA-CBE4-42DB-974B-19F3E16E77D1}" dt="2021-03-25T05:43:43.813" v="8193" actId="47"/>
        <pc:sldMkLst>
          <pc:docMk/>
          <pc:sldMk cId="1296104573" sldId="743"/>
        </pc:sldMkLst>
        <pc:spChg chg="mod">
          <ac:chgData name="Evgenia Korneva" userId="e62070071816427d" providerId="LiveId" clId="{643702FA-CBE4-42DB-974B-19F3E16E77D1}" dt="2021-03-25T05:43:39.857" v="8192" actId="207"/>
          <ac:spMkLst>
            <pc:docMk/>
            <pc:sldMk cId="1296104573" sldId="743"/>
            <ac:spMk id="3" creationId="{50FE0167-36B9-49E0-A1C6-C3E389CCCDCB}"/>
          </ac:spMkLst>
        </pc:spChg>
      </pc:sldChg>
      <pc:sldChg chg="del">
        <pc:chgData name="Evgenia Korneva" userId="e62070071816427d" providerId="LiveId" clId="{643702FA-CBE4-42DB-974B-19F3E16E77D1}" dt="2021-03-24T19:35:23.666" v="0" actId="47"/>
        <pc:sldMkLst>
          <pc:docMk/>
          <pc:sldMk cId="184132985" sldId="744"/>
        </pc:sldMkLst>
      </pc:sldChg>
      <pc:sldChg chg="modSp add">
        <pc:chgData name="Evgenia Korneva" userId="e62070071816427d" providerId="LiveId" clId="{643702FA-CBE4-42DB-974B-19F3E16E77D1}" dt="2021-03-25T05:43:19.246" v="8187" actId="207"/>
        <pc:sldMkLst>
          <pc:docMk/>
          <pc:sldMk cId="1730156304" sldId="744"/>
        </pc:sldMkLst>
        <pc:spChg chg="mod">
          <ac:chgData name="Evgenia Korneva" userId="e62070071816427d" providerId="LiveId" clId="{643702FA-CBE4-42DB-974B-19F3E16E77D1}" dt="2021-03-25T05:43:19.246" v="8187" actId="207"/>
          <ac:spMkLst>
            <pc:docMk/>
            <pc:sldMk cId="1730156304" sldId="744"/>
            <ac:spMk id="3" creationId="{50FE0167-36B9-49E0-A1C6-C3E389CCCDCB}"/>
          </ac:spMkLst>
        </pc:spChg>
      </pc:sldChg>
      <pc:sldChg chg="modSp add">
        <pc:chgData name="Evgenia Korneva" userId="e62070071816427d" providerId="LiveId" clId="{643702FA-CBE4-42DB-974B-19F3E16E77D1}" dt="2021-03-25T05:43:25.696" v="8189" actId="207"/>
        <pc:sldMkLst>
          <pc:docMk/>
          <pc:sldMk cId="674486854" sldId="745"/>
        </pc:sldMkLst>
        <pc:spChg chg="mod">
          <ac:chgData name="Evgenia Korneva" userId="e62070071816427d" providerId="LiveId" clId="{643702FA-CBE4-42DB-974B-19F3E16E77D1}" dt="2021-03-25T05:43:25.696" v="8189" actId="207"/>
          <ac:spMkLst>
            <pc:docMk/>
            <pc:sldMk cId="674486854" sldId="745"/>
            <ac:spMk id="3" creationId="{50FE0167-36B9-49E0-A1C6-C3E389CCCDCB}"/>
          </ac:spMkLst>
        </pc:spChg>
      </pc:sldChg>
      <pc:sldChg chg="del">
        <pc:chgData name="Evgenia Korneva" userId="e62070071816427d" providerId="LiveId" clId="{643702FA-CBE4-42DB-974B-19F3E16E77D1}" dt="2021-03-24T19:35:23.666" v="0" actId="47"/>
        <pc:sldMkLst>
          <pc:docMk/>
          <pc:sldMk cId="2651411799" sldId="745"/>
        </pc:sldMkLst>
      </pc:sldChg>
      <pc:sldChg chg="modSp add">
        <pc:chgData name="Evgenia Korneva" userId="e62070071816427d" providerId="LiveId" clId="{643702FA-CBE4-42DB-974B-19F3E16E77D1}" dt="2021-03-25T05:43:31.880" v="8191" actId="207"/>
        <pc:sldMkLst>
          <pc:docMk/>
          <pc:sldMk cId="428240638" sldId="746"/>
        </pc:sldMkLst>
        <pc:spChg chg="mod">
          <ac:chgData name="Evgenia Korneva" userId="e62070071816427d" providerId="LiveId" clId="{643702FA-CBE4-42DB-974B-19F3E16E77D1}" dt="2021-03-25T05:43:31.880" v="8191" actId="207"/>
          <ac:spMkLst>
            <pc:docMk/>
            <pc:sldMk cId="428240638" sldId="746"/>
            <ac:spMk id="3" creationId="{50FE0167-36B9-49E0-A1C6-C3E389CCCDCB}"/>
          </ac:spMkLst>
        </pc:spChg>
      </pc:sldChg>
      <pc:sldChg chg="del">
        <pc:chgData name="Evgenia Korneva" userId="e62070071816427d" providerId="LiveId" clId="{643702FA-CBE4-42DB-974B-19F3E16E77D1}" dt="2021-03-24T19:35:23.666" v="0" actId="47"/>
        <pc:sldMkLst>
          <pc:docMk/>
          <pc:sldMk cId="806085664" sldId="746"/>
        </pc:sldMkLst>
      </pc:sldChg>
      <pc:sldChg chg="modSp add">
        <pc:chgData name="Evgenia Korneva" userId="e62070071816427d" providerId="LiveId" clId="{643702FA-CBE4-42DB-974B-19F3E16E77D1}" dt="2021-03-25T05:44:18.992" v="8200" actId="207"/>
        <pc:sldMkLst>
          <pc:docMk/>
          <pc:sldMk cId="1549979347" sldId="747"/>
        </pc:sldMkLst>
        <pc:spChg chg="mod">
          <ac:chgData name="Evgenia Korneva" userId="e62070071816427d" providerId="LiveId" clId="{643702FA-CBE4-42DB-974B-19F3E16E77D1}" dt="2021-03-25T05:44:18.992" v="8200" actId="207"/>
          <ac:spMkLst>
            <pc:docMk/>
            <pc:sldMk cId="1549979347" sldId="747"/>
            <ac:spMk id="3" creationId="{50FE0167-36B9-49E0-A1C6-C3E389CCCDCB}"/>
          </ac:spMkLst>
        </pc:spChg>
      </pc:sldChg>
      <pc:sldChg chg="del">
        <pc:chgData name="Evgenia Korneva" userId="e62070071816427d" providerId="LiveId" clId="{643702FA-CBE4-42DB-974B-19F3E16E77D1}" dt="2021-03-24T19:35:23.666" v="0" actId="47"/>
        <pc:sldMkLst>
          <pc:docMk/>
          <pc:sldMk cId="3248123070" sldId="747"/>
        </pc:sldMkLst>
      </pc:sldChg>
      <pc:sldChg chg="modSp add del">
        <pc:chgData name="Evgenia Korneva" userId="e62070071816427d" providerId="LiveId" clId="{643702FA-CBE4-42DB-974B-19F3E16E77D1}" dt="2021-03-25T05:45:35.405" v="8214" actId="2696"/>
        <pc:sldMkLst>
          <pc:docMk/>
          <pc:sldMk cId="1680239282" sldId="748"/>
        </pc:sldMkLst>
        <pc:spChg chg="mod">
          <ac:chgData name="Evgenia Korneva" userId="e62070071816427d" providerId="LiveId" clId="{643702FA-CBE4-42DB-974B-19F3E16E77D1}" dt="2021-03-25T05:44:32.437" v="8202" actId="207"/>
          <ac:spMkLst>
            <pc:docMk/>
            <pc:sldMk cId="1680239282" sldId="748"/>
            <ac:spMk id="3" creationId="{B80F0FFC-8755-470E-AA43-A875FE55543B}"/>
          </ac:spMkLst>
        </pc:spChg>
      </pc:sldChg>
      <pc:sldChg chg="modSp add mod">
        <pc:chgData name="Evgenia Korneva" userId="e62070071816427d" providerId="LiveId" clId="{643702FA-CBE4-42DB-974B-19F3E16E77D1}" dt="2021-03-25T13:33:27.679" v="8504" actId="313"/>
        <pc:sldMkLst>
          <pc:docMk/>
          <pc:sldMk cId="2955672713" sldId="748"/>
        </pc:sldMkLst>
        <pc:spChg chg="mod">
          <ac:chgData name="Evgenia Korneva" userId="e62070071816427d" providerId="LiveId" clId="{643702FA-CBE4-42DB-974B-19F3E16E77D1}" dt="2021-03-25T13:33:27.679" v="8504" actId="313"/>
          <ac:spMkLst>
            <pc:docMk/>
            <pc:sldMk cId="2955672713" sldId="748"/>
            <ac:spMk id="3" creationId="{B80F0FFC-8755-470E-AA43-A875FE55543B}"/>
          </ac:spMkLst>
        </pc:spChg>
      </pc:sldChg>
      <pc:sldChg chg="del">
        <pc:chgData name="Evgenia Korneva" userId="e62070071816427d" providerId="LiveId" clId="{643702FA-CBE4-42DB-974B-19F3E16E77D1}" dt="2021-03-24T19:35:23.666" v="0" actId="47"/>
        <pc:sldMkLst>
          <pc:docMk/>
          <pc:sldMk cId="3100848206" sldId="748"/>
        </pc:sldMkLst>
      </pc:sldChg>
      <pc:sldChg chg="modSp add mod">
        <pc:chgData name="Evgenia Korneva" userId="e62070071816427d" providerId="LiveId" clId="{643702FA-CBE4-42DB-974B-19F3E16E77D1}" dt="2021-03-25T13:33:26.455" v="8502" actId="313"/>
        <pc:sldMkLst>
          <pc:docMk/>
          <pc:sldMk cId="104197181" sldId="749"/>
        </pc:sldMkLst>
        <pc:spChg chg="mod">
          <ac:chgData name="Evgenia Korneva" userId="e62070071816427d" providerId="LiveId" clId="{643702FA-CBE4-42DB-974B-19F3E16E77D1}" dt="2021-03-25T13:33:26.455" v="8502" actId="313"/>
          <ac:spMkLst>
            <pc:docMk/>
            <pc:sldMk cId="104197181" sldId="749"/>
            <ac:spMk id="3" creationId="{B80F0FFC-8755-470E-AA43-A875FE55543B}"/>
          </ac:spMkLst>
        </pc:spChg>
      </pc:sldChg>
      <pc:sldChg chg="modSp add del">
        <pc:chgData name="Evgenia Korneva" userId="e62070071816427d" providerId="LiveId" clId="{643702FA-CBE4-42DB-974B-19F3E16E77D1}" dt="2021-03-25T05:45:35.405" v="8214" actId="2696"/>
        <pc:sldMkLst>
          <pc:docMk/>
          <pc:sldMk cId="953913218" sldId="749"/>
        </pc:sldMkLst>
        <pc:spChg chg="mod">
          <ac:chgData name="Evgenia Korneva" userId="e62070071816427d" providerId="LiveId" clId="{643702FA-CBE4-42DB-974B-19F3E16E77D1}" dt="2021-03-25T05:44:42.132" v="8204" actId="207"/>
          <ac:spMkLst>
            <pc:docMk/>
            <pc:sldMk cId="953913218" sldId="749"/>
            <ac:spMk id="3" creationId="{B80F0FFC-8755-470E-AA43-A875FE55543B}"/>
          </ac:spMkLst>
        </pc:spChg>
      </pc:sldChg>
      <pc:sldChg chg="del">
        <pc:chgData name="Evgenia Korneva" userId="e62070071816427d" providerId="LiveId" clId="{643702FA-CBE4-42DB-974B-19F3E16E77D1}" dt="2021-03-24T19:35:23.666" v="0" actId="47"/>
        <pc:sldMkLst>
          <pc:docMk/>
          <pc:sldMk cId="2557886779" sldId="749"/>
        </pc:sldMkLst>
      </pc:sldChg>
      <pc:sldChg chg="modSp add mod">
        <pc:chgData name="Evgenia Korneva" userId="e62070071816427d" providerId="LiveId" clId="{643702FA-CBE4-42DB-974B-19F3E16E77D1}" dt="2021-03-25T13:33:25.123" v="8500" actId="313"/>
        <pc:sldMkLst>
          <pc:docMk/>
          <pc:sldMk cId="491622324" sldId="750"/>
        </pc:sldMkLst>
        <pc:spChg chg="mod">
          <ac:chgData name="Evgenia Korneva" userId="e62070071816427d" providerId="LiveId" clId="{643702FA-CBE4-42DB-974B-19F3E16E77D1}" dt="2021-03-25T13:33:25.123" v="8500" actId="313"/>
          <ac:spMkLst>
            <pc:docMk/>
            <pc:sldMk cId="491622324" sldId="750"/>
            <ac:spMk id="3" creationId="{B80F0FFC-8755-470E-AA43-A875FE55543B}"/>
          </ac:spMkLst>
        </pc:spChg>
      </pc:sldChg>
      <pc:sldChg chg="del">
        <pc:chgData name="Evgenia Korneva" userId="e62070071816427d" providerId="LiveId" clId="{643702FA-CBE4-42DB-974B-19F3E16E77D1}" dt="2021-03-24T19:35:23.666" v="0" actId="47"/>
        <pc:sldMkLst>
          <pc:docMk/>
          <pc:sldMk cId="1148993126" sldId="750"/>
        </pc:sldMkLst>
      </pc:sldChg>
      <pc:sldChg chg="modSp add del">
        <pc:chgData name="Evgenia Korneva" userId="e62070071816427d" providerId="LiveId" clId="{643702FA-CBE4-42DB-974B-19F3E16E77D1}" dt="2021-03-25T05:45:35.405" v="8214" actId="2696"/>
        <pc:sldMkLst>
          <pc:docMk/>
          <pc:sldMk cId="2456108115" sldId="750"/>
        </pc:sldMkLst>
        <pc:spChg chg="mod">
          <ac:chgData name="Evgenia Korneva" userId="e62070071816427d" providerId="LiveId" clId="{643702FA-CBE4-42DB-974B-19F3E16E77D1}" dt="2021-03-25T05:44:49.566" v="8206" actId="207"/>
          <ac:spMkLst>
            <pc:docMk/>
            <pc:sldMk cId="2456108115" sldId="750"/>
            <ac:spMk id="3" creationId="{B80F0FFC-8755-470E-AA43-A875FE55543B}"/>
          </ac:spMkLst>
        </pc:spChg>
      </pc:sldChg>
      <pc:sldChg chg="modSp add mod">
        <pc:chgData name="Evgenia Korneva" userId="e62070071816427d" providerId="LiveId" clId="{643702FA-CBE4-42DB-974B-19F3E16E77D1}" dt="2021-03-25T13:33:23.461" v="8498" actId="313"/>
        <pc:sldMkLst>
          <pc:docMk/>
          <pc:sldMk cId="1447866826" sldId="751"/>
        </pc:sldMkLst>
        <pc:spChg chg="mod">
          <ac:chgData name="Evgenia Korneva" userId="e62070071816427d" providerId="LiveId" clId="{643702FA-CBE4-42DB-974B-19F3E16E77D1}" dt="2021-03-25T13:33:23.461" v="8498" actId="313"/>
          <ac:spMkLst>
            <pc:docMk/>
            <pc:sldMk cId="1447866826" sldId="751"/>
            <ac:spMk id="3" creationId="{B80F0FFC-8755-470E-AA43-A875FE55543B}"/>
          </ac:spMkLst>
        </pc:spChg>
      </pc:sldChg>
      <pc:sldChg chg="modSp add del">
        <pc:chgData name="Evgenia Korneva" userId="e62070071816427d" providerId="LiveId" clId="{643702FA-CBE4-42DB-974B-19F3E16E77D1}" dt="2021-03-25T05:45:35.405" v="8214" actId="2696"/>
        <pc:sldMkLst>
          <pc:docMk/>
          <pc:sldMk cId="3621839115" sldId="751"/>
        </pc:sldMkLst>
        <pc:spChg chg="mod">
          <ac:chgData name="Evgenia Korneva" userId="e62070071816427d" providerId="LiveId" clId="{643702FA-CBE4-42DB-974B-19F3E16E77D1}" dt="2021-03-25T05:44:55.677" v="8208" actId="207"/>
          <ac:spMkLst>
            <pc:docMk/>
            <pc:sldMk cId="3621839115" sldId="751"/>
            <ac:spMk id="3" creationId="{B80F0FFC-8755-470E-AA43-A875FE55543B}"/>
          </ac:spMkLst>
        </pc:spChg>
      </pc:sldChg>
      <pc:sldChg chg="del">
        <pc:chgData name="Evgenia Korneva" userId="e62070071816427d" providerId="LiveId" clId="{643702FA-CBE4-42DB-974B-19F3E16E77D1}" dt="2021-03-24T19:35:23.666" v="0" actId="47"/>
        <pc:sldMkLst>
          <pc:docMk/>
          <pc:sldMk cId="4026786565" sldId="751"/>
        </pc:sldMkLst>
      </pc:sldChg>
      <pc:sldChg chg="modSp add mod">
        <pc:chgData name="Evgenia Korneva" userId="e62070071816427d" providerId="LiveId" clId="{643702FA-CBE4-42DB-974B-19F3E16E77D1}" dt="2021-03-25T13:33:19.914" v="8496" actId="313"/>
        <pc:sldMkLst>
          <pc:docMk/>
          <pc:sldMk cId="937068171" sldId="752"/>
        </pc:sldMkLst>
        <pc:spChg chg="mod">
          <ac:chgData name="Evgenia Korneva" userId="e62070071816427d" providerId="LiveId" clId="{643702FA-CBE4-42DB-974B-19F3E16E77D1}" dt="2021-03-25T13:33:19.914" v="8496" actId="313"/>
          <ac:spMkLst>
            <pc:docMk/>
            <pc:sldMk cId="937068171" sldId="752"/>
            <ac:spMk id="3" creationId="{B80F0FFC-8755-470E-AA43-A875FE55543B}"/>
          </ac:spMkLst>
        </pc:spChg>
      </pc:sldChg>
      <pc:sldChg chg="del">
        <pc:chgData name="Evgenia Korneva" userId="e62070071816427d" providerId="LiveId" clId="{643702FA-CBE4-42DB-974B-19F3E16E77D1}" dt="2021-03-24T19:35:23.666" v="0" actId="47"/>
        <pc:sldMkLst>
          <pc:docMk/>
          <pc:sldMk cId="3707613314" sldId="752"/>
        </pc:sldMkLst>
      </pc:sldChg>
      <pc:sldChg chg="modSp add del">
        <pc:chgData name="Evgenia Korneva" userId="e62070071816427d" providerId="LiveId" clId="{643702FA-CBE4-42DB-974B-19F3E16E77D1}" dt="2021-03-25T05:45:35.405" v="8214" actId="2696"/>
        <pc:sldMkLst>
          <pc:docMk/>
          <pc:sldMk cId="4290907663" sldId="752"/>
        </pc:sldMkLst>
        <pc:spChg chg="mod">
          <ac:chgData name="Evgenia Korneva" userId="e62070071816427d" providerId="LiveId" clId="{643702FA-CBE4-42DB-974B-19F3E16E77D1}" dt="2021-03-25T05:45:06.615" v="8211" actId="207"/>
          <ac:spMkLst>
            <pc:docMk/>
            <pc:sldMk cId="4290907663" sldId="752"/>
            <ac:spMk id="3" creationId="{B80F0FFC-8755-470E-AA43-A875FE55543B}"/>
          </ac:spMkLst>
        </pc:spChg>
      </pc:sldChg>
      <pc:sldChg chg="del">
        <pc:chgData name="Evgenia Korneva" userId="e62070071816427d" providerId="LiveId" clId="{643702FA-CBE4-42DB-974B-19F3E16E77D1}" dt="2021-03-24T19:35:23.666" v="0" actId="47"/>
        <pc:sldMkLst>
          <pc:docMk/>
          <pc:sldMk cId="1558733172" sldId="753"/>
        </pc:sldMkLst>
      </pc:sldChg>
      <pc:sldChg chg="modSp add mod">
        <pc:chgData name="Evgenia Korneva" userId="e62070071816427d" providerId="LiveId" clId="{643702FA-CBE4-42DB-974B-19F3E16E77D1}" dt="2021-03-25T13:33:16.200" v="8494" actId="313"/>
        <pc:sldMkLst>
          <pc:docMk/>
          <pc:sldMk cId="1625985599" sldId="753"/>
        </pc:sldMkLst>
        <pc:spChg chg="mod">
          <ac:chgData name="Evgenia Korneva" userId="e62070071816427d" providerId="LiveId" clId="{643702FA-CBE4-42DB-974B-19F3E16E77D1}" dt="2021-03-25T13:33:16.200" v="8494" actId="313"/>
          <ac:spMkLst>
            <pc:docMk/>
            <pc:sldMk cId="1625985599" sldId="753"/>
            <ac:spMk id="3" creationId="{B80F0FFC-8755-470E-AA43-A875FE55543B}"/>
          </ac:spMkLst>
        </pc:spChg>
      </pc:sldChg>
      <pc:sldChg chg="modSp add del">
        <pc:chgData name="Evgenia Korneva" userId="e62070071816427d" providerId="LiveId" clId="{643702FA-CBE4-42DB-974B-19F3E16E77D1}" dt="2021-03-25T05:45:35.405" v="8214" actId="2696"/>
        <pc:sldMkLst>
          <pc:docMk/>
          <pc:sldMk cId="2743197363" sldId="753"/>
        </pc:sldMkLst>
        <pc:spChg chg="mod">
          <ac:chgData name="Evgenia Korneva" userId="e62070071816427d" providerId="LiveId" clId="{643702FA-CBE4-42DB-974B-19F3E16E77D1}" dt="2021-03-25T05:45:14.487" v="8213" actId="207"/>
          <ac:spMkLst>
            <pc:docMk/>
            <pc:sldMk cId="2743197363" sldId="753"/>
            <ac:spMk id="3" creationId="{B80F0FFC-8755-470E-AA43-A875FE55543B}"/>
          </ac:spMkLst>
        </pc:spChg>
      </pc:sldChg>
      <pc:sldChg chg="delSp modSp add mod">
        <pc:chgData name="Evgenia Korneva" userId="e62070071816427d" providerId="LiveId" clId="{643702FA-CBE4-42DB-974B-19F3E16E77D1}" dt="2021-03-25T05:48:40.780" v="8264" actId="478"/>
        <pc:sldMkLst>
          <pc:docMk/>
          <pc:sldMk cId="1064217316" sldId="754"/>
        </pc:sldMkLst>
        <pc:spChg chg="mod">
          <ac:chgData name="Evgenia Korneva" userId="e62070071816427d" providerId="LiveId" clId="{643702FA-CBE4-42DB-974B-19F3E16E77D1}" dt="2021-03-25T05:48:22.249" v="8262" actId="207"/>
          <ac:spMkLst>
            <pc:docMk/>
            <pc:sldMk cId="1064217316" sldId="754"/>
            <ac:spMk id="7" creationId="{1C4D1134-C177-4F92-90DE-C2CE71E2B211}"/>
          </ac:spMkLst>
        </pc:spChg>
        <pc:spChg chg="del">
          <ac:chgData name="Evgenia Korneva" userId="e62070071816427d" providerId="LiveId" clId="{643702FA-CBE4-42DB-974B-19F3E16E77D1}" dt="2021-03-25T05:48:34.724" v="8263" actId="478"/>
          <ac:spMkLst>
            <pc:docMk/>
            <pc:sldMk cId="1064217316" sldId="754"/>
            <ac:spMk id="12" creationId="{FEB2481F-6E5C-4C24-A506-00E42A40E92F}"/>
          </ac:spMkLst>
        </pc:spChg>
        <pc:spChg chg="del">
          <ac:chgData name="Evgenia Korneva" userId="e62070071816427d" providerId="LiveId" clId="{643702FA-CBE4-42DB-974B-19F3E16E77D1}" dt="2021-03-25T05:48:40.780" v="8264" actId="478"/>
          <ac:spMkLst>
            <pc:docMk/>
            <pc:sldMk cId="1064217316" sldId="754"/>
            <ac:spMk id="16" creationId="{E98C2F1D-CE8C-41D4-BC00-B1144B42A75A}"/>
          </ac:spMkLst>
        </pc:spChg>
        <pc:spChg chg="del">
          <ac:chgData name="Evgenia Korneva" userId="e62070071816427d" providerId="LiveId" clId="{643702FA-CBE4-42DB-974B-19F3E16E77D1}" dt="2021-03-25T05:48:40.780" v="8264" actId="478"/>
          <ac:spMkLst>
            <pc:docMk/>
            <pc:sldMk cId="1064217316" sldId="754"/>
            <ac:spMk id="17" creationId="{24E2C9CE-2A5C-4239-B71E-582CC8D476CB}"/>
          </ac:spMkLst>
        </pc:spChg>
        <pc:spChg chg="del">
          <ac:chgData name="Evgenia Korneva" userId="e62070071816427d" providerId="LiveId" clId="{643702FA-CBE4-42DB-974B-19F3E16E77D1}" dt="2021-03-25T05:48:40.780" v="8264" actId="478"/>
          <ac:spMkLst>
            <pc:docMk/>
            <pc:sldMk cId="1064217316" sldId="754"/>
            <ac:spMk id="18" creationId="{1CFF749E-783F-4CEF-B2AC-ECC3A372D1D6}"/>
          </ac:spMkLst>
        </pc:spChg>
      </pc:sldChg>
      <pc:sldChg chg="add del">
        <pc:chgData name="Evgenia Korneva" userId="e62070071816427d" providerId="LiveId" clId="{643702FA-CBE4-42DB-974B-19F3E16E77D1}" dt="2021-03-25T05:48:03.582" v="8260"/>
        <pc:sldMkLst>
          <pc:docMk/>
          <pc:sldMk cId="3096582631" sldId="754"/>
        </pc:sldMkLst>
      </pc:sldChg>
      <pc:sldChg chg="del">
        <pc:chgData name="Evgenia Korneva" userId="e62070071816427d" providerId="LiveId" clId="{643702FA-CBE4-42DB-974B-19F3E16E77D1}" dt="2021-03-24T19:35:23.666" v="0" actId="47"/>
        <pc:sldMkLst>
          <pc:docMk/>
          <pc:sldMk cId="3988457087" sldId="754"/>
        </pc:sldMkLst>
      </pc:sldChg>
      <pc:sldChg chg="modSp add del mod">
        <pc:chgData name="Evgenia Korneva" userId="e62070071816427d" providerId="LiveId" clId="{643702FA-CBE4-42DB-974B-19F3E16E77D1}" dt="2021-03-25T05:51:24.122" v="8295" actId="47"/>
        <pc:sldMkLst>
          <pc:docMk/>
          <pc:sldMk cId="531397691" sldId="755"/>
        </pc:sldMkLst>
        <pc:spChg chg="mod">
          <ac:chgData name="Evgenia Korneva" userId="e62070071816427d" providerId="LiveId" clId="{643702FA-CBE4-42DB-974B-19F3E16E77D1}" dt="2021-03-25T05:50:00.837" v="8274" actId="115"/>
          <ac:spMkLst>
            <pc:docMk/>
            <pc:sldMk cId="531397691" sldId="755"/>
            <ac:spMk id="8" creationId="{AF2C4C8B-7663-41AC-9E52-091541985921}"/>
          </ac:spMkLst>
        </pc:spChg>
      </pc:sldChg>
      <pc:sldChg chg="del">
        <pc:chgData name="Evgenia Korneva" userId="e62070071816427d" providerId="LiveId" clId="{643702FA-CBE4-42DB-974B-19F3E16E77D1}" dt="2021-03-24T19:35:23.666" v="0" actId="47"/>
        <pc:sldMkLst>
          <pc:docMk/>
          <pc:sldMk cId="1464492082" sldId="755"/>
        </pc:sldMkLst>
      </pc:sldChg>
      <pc:sldChg chg="add del">
        <pc:chgData name="Evgenia Korneva" userId="e62070071816427d" providerId="LiveId" clId="{643702FA-CBE4-42DB-974B-19F3E16E77D1}" dt="2021-03-25T05:48:03.582" v="8260"/>
        <pc:sldMkLst>
          <pc:docMk/>
          <pc:sldMk cId="1877192257" sldId="755"/>
        </pc:sldMkLst>
      </pc:sldChg>
      <pc:sldChg chg="modSp add">
        <pc:chgData name="Evgenia Korneva" userId="e62070071816427d" providerId="LiveId" clId="{643702FA-CBE4-42DB-974B-19F3E16E77D1}" dt="2021-03-25T05:51:41.096" v="8299" actId="207"/>
        <pc:sldMkLst>
          <pc:docMk/>
          <pc:sldMk cId="3496421544" sldId="755"/>
        </pc:sldMkLst>
        <pc:spChg chg="mod">
          <ac:chgData name="Evgenia Korneva" userId="e62070071816427d" providerId="LiveId" clId="{643702FA-CBE4-42DB-974B-19F3E16E77D1}" dt="2021-03-25T05:51:41.096" v="8299" actId="207"/>
          <ac:spMkLst>
            <pc:docMk/>
            <pc:sldMk cId="3496421544" sldId="755"/>
            <ac:spMk id="8" creationId="{AF2C4C8B-7663-41AC-9E52-091541985921}"/>
          </ac:spMkLst>
        </pc:spChg>
      </pc:sldChg>
      <pc:sldChg chg="add del">
        <pc:chgData name="Evgenia Korneva" userId="e62070071816427d" providerId="LiveId" clId="{643702FA-CBE4-42DB-974B-19F3E16E77D1}" dt="2021-03-25T05:48:03.582" v="8260"/>
        <pc:sldMkLst>
          <pc:docMk/>
          <pc:sldMk cId="1498911190" sldId="756"/>
        </pc:sldMkLst>
      </pc:sldChg>
      <pc:sldChg chg="del">
        <pc:chgData name="Evgenia Korneva" userId="e62070071816427d" providerId="LiveId" clId="{643702FA-CBE4-42DB-974B-19F3E16E77D1}" dt="2021-03-24T19:35:23.666" v="0" actId="47"/>
        <pc:sldMkLst>
          <pc:docMk/>
          <pc:sldMk cId="3590578183" sldId="756"/>
        </pc:sldMkLst>
      </pc:sldChg>
      <pc:sldChg chg="modSp add">
        <pc:chgData name="Evgenia Korneva" userId="e62070071816427d" providerId="LiveId" clId="{643702FA-CBE4-42DB-974B-19F3E16E77D1}" dt="2021-03-25T05:51:48.668" v="8301" actId="207"/>
        <pc:sldMkLst>
          <pc:docMk/>
          <pc:sldMk cId="4213992254" sldId="756"/>
        </pc:sldMkLst>
        <pc:spChg chg="mod">
          <ac:chgData name="Evgenia Korneva" userId="e62070071816427d" providerId="LiveId" clId="{643702FA-CBE4-42DB-974B-19F3E16E77D1}" dt="2021-03-25T05:51:48.668" v="8301" actId="207"/>
          <ac:spMkLst>
            <pc:docMk/>
            <pc:sldMk cId="4213992254" sldId="756"/>
            <ac:spMk id="8" creationId="{AF2C4C8B-7663-41AC-9E52-091541985921}"/>
          </ac:spMkLst>
        </pc:spChg>
      </pc:sldChg>
      <pc:sldChg chg="del">
        <pc:chgData name="Evgenia Korneva" userId="e62070071816427d" providerId="LiveId" clId="{643702FA-CBE4-42DB-974B-19F3E16E77D1}" dt="2021-03-24T19:35:23.666" v="0" actId="47"/>
        <pc:sldMkLst>
          <pc:docMk/>
          <pc:sldMk cId="2121217117" sldId="757"/>
        </pc:sldMkLst>
      </pc:sldChg>
      <pc:sldChg chg="add del">
        <pc:chgData name="Evgenia Korneva" userId="e62070071816427d" providerId="LiveId" clId="{643702FA-CBE4-42DB-974B-19F3E16E77D1}" dt="2021-03-25T05:48:03.582" v="8260"/>
        <pc:sldMkLst>
          <pc:docMk/>
          <pc:sldMk cId="4029590323" sldId="757"/>
        </pc:sldMkLst>
      </pc:sldChg>
      <pc:sldChg chg="modSp add">
        <pc:chgData name="Evgenia Korneva" userId="e62070071816427d" providerId="LiveId" clId="{643702FA-CBE4-42DB-974B-19F3E16E77D1}" dt="2021-03-25T05:51:58.112" v="8303" actId="207"/>
        <pc:sldMkLst>
          <pc:docMk/>
          <pc:sldMk cId="4209119733" sldId="757"/>
        </pc:sldMkLst>
        <pc:spChg chg="mod">
          <ac:chgData name="Evgenia Korneva" userId="e62070071816427d" providerId="LiveId" clId="{643702FA-CBE4-42DB-974B-19F3E16E77D1}" dt="2021-03-25T05:51:58.112" v="8303" actId="207"/>
          <ac:spMkLst>
            <pc:docMk/>
            <pc:sldMk cId="4209119733" sldId="757"/>
            <ac:spMk id="8" creationId="{AF2C4C8B-7663-41AC-9E52-091541985921}"/>
          </ac:spMkLst>
        </pc:spChg>
      </pc:sldChg>
      <pc:sldChg chg="add del">
        <pc:chgData name="Evgenia Korneva" userId="e62070071816427d" providerId="LiveId" clId="{643702FA-CBE4-42DB-974B-19F3E16E77D1}" dt="2021-03-25T05:48:03.582" v="8260"/>
        <pc:sldMkLst>
          <pc:docMk/>
          <pc:sldMk cId="477498530" sldId="758"/>
        </pc:sldMkLst>
      </pc:sldChg>
      <pc:sldChg chg="del">
        <pc:chgData name="Evgenia Korneva" userId="e62070071816427d" providerId="LiveId" clId="{643702FA-CBE4-42DB-974B-19F3E16E77D1}" dt="2021-03-24T19:35:23.666" v="0" actId="47"/>
        <pc:sldMkLst>
          <pc:docMk/>
          <pc:sldMk cId="1831080269" sldId="758"/>
        </pc:sldMkLst>
      </pc:sldChg>
      <pc:sldChg chg="modSp add">
        <pc:chgData name="Evgenia Korneva" userId="e62070071816427d" providerId="LiveId" clId="{643702FA-CBE4-42DB-974B-19F3E16E77D1}" dt="2021-03-25T05:52:04.261" v="8305" actId="207"/>
        <pc:sldMkLst>
          <pc:docMk/>
          <pc:sldMk cId="3024155558" sldId="758"/>
        </pc:sldMkLst>
        <pc:spChg chg="mod">
          <ac:chgData name="Evgenia Korneva" userId="e62070071816427d" providerId="LiveId" clId="{643702FA-CBE4-42DB-974B-19F3E16E77D1}" dt="2021-03-25T05:52:04.261" v="8305" actId="207"/>
          <ac:spMkLst>
            <pc:docMk/>
            <pc:sldMk cId="3024155558" sldId="758"/>
            <ac:spMk id="8" creationId="{AF2C4C8B-7663-41AC-9E52-091541985921}"/>
          </ac:spMkLst>
        </pc:spChg>
      </pc:sldChg>
      <pc:sldChg chg="add del">
        <pc:chgData name="Evgenia Korneva" userId="e62070071816427d" providerId="LiveId" clId="{643702FA-CBE4-42DB-974B-19F3E16E77D1}" dt="2021-03-25T05:48:03.582" v="8260"/>
        <pc:sldMkLst>
          <pc:docMk/>
          <pc:sldMk cId="211406608" sldId="759"/>
        </pc:sldMkLst>
      </pc:sldChg>
      <pc:sldChg chg="del">
        <pc:chgData name="Evgenia Korneva" userId="e62070071816427d" providerId="LiveId" clId="{643702FA-CBE4-42DB-974B-19F3E16E77D1}" dt="2021-03-24T19:35:23.666" v="0" actId="47"/>
        <pc:sldMkLst>
          <pc:docMk/>
          <pc:sldMk cId="2416033494" sldId="759"/>
        </pc:sldMkLst>
      </pc:sldChg>
      <pc:sldChg chg="modSp add">
        <pc:chgData name="Evgenia Korneva" userId="e62070071816427d" providerId="LiveId" clId="{643702FA-CBE4-42DB-974B-19F3E16E77D1}" dt="2021-03-25T05:52:20.828" v="8307" actId="207"/>
        <pc:sldMkLst>
          <pc:docMk/>
          <pc:sldMk cId="3074053965" sldId="759"/>
        </pc:sldMkLst>
        <pc:spChg chg="mod">
          <ac:chgData name="Evgenia Korneva" userId="e62070071816427d" providerId="LiveId" clId="{643702FA-CBE4-42DB-974B-19F3E16E77D1}" dt="2021-03-25T05:52:20.828" v="8307" actId="207"/>
          <ac:spMkLst>
            <pc:docMk/>
            <pc:sldMk cId="3074053965" sldId="759"/>
            <ac:spMk id="3" creationId="{3AB23742-8881-4DD1-A5B9-C26DC3A42A83}"/>
          </ac:spMkLst>
        </pc:spChg>
      </pc:sldChg>
      <pc:sldChg chg="modSp add">
        <pc:chgData name="Evgenia Korneva" userId="e62070071816427d" providerId="LiveId" clId="{643702FA-CBE4-42DB-974B-19F3E16E77D1}" dt="2021-03-25T05:53:41.942" v="8316" actId="207"/>
        <pc:sldMkLst>
          <pc:docMk/>
          <pc:sldMk cId="2899065150" sldId="760"/>
        </pc:sldMkLst>
        <pc:spChg chg="mod">
          <ac:chgData name="Evgenia Korneva" userId="e62070071816427d" providerId="LiveId" clId="{643702FA-CBE4-42DB-974B-19F3E16E77D1}" dt="2021-03-25T05:53:41.942" v="8316" actId="207"/>
          <ac:spMkLst>
            <pc:docMk/>
            <pc:sldMk cId="2899065150" sldId="760"/>
            <ac:spMk id="3" creationId="{3AB23742-8881-4DD1-A5B9-C26DC3A42A83}"/>
          </ac:spMkLst>
        </pc:spChg>
      </pc:sldChg>
      <pc:sldChg chg="del">
        <pc:chgData name="Evgenia Korneva" userId="e62070071816427d" providerId="LiveId" clId="{643702FA-CBE4-42DB-974B-19F3E16E77D1}" dt="2021-03-24T19:35:23.666" v="0" actId="47"/>
        <pc:sldMkLst>
          <pc:docMk/>
          <pc:sldMk cId="3163085434" sldId="760"/>
        </pc:sldMkLst>
      </pc:sldChg>
      <pc:sldChg chg="add del">
        <pc:chgData name="Evgenia Korneva" userId="e62070071816427d" providerId="LiveId" clId="{643702FA-CBE4-42DB-974B-19F3E16E77D1}" dt="2021-03-25T05:48:03.582" v="8260"/>
        <pc:sldMkLst>
          <pc:docMk/>
          <pc:sldMk cId="4181750446" sldId="760"/>
        </pc:sldMkLst>
      </pc:sldChg>
      <pc:sldChg chg="del">
        <pc:chgData name="Evgenia Korneva" userId="e62070071816427d" providerId="LiveId" clId="{643702FA-CBE4-42DB-974B-19F3E16E77D1}" dt="2021-03-24T19:35:23.666" v="0" actId="47"/>
        <pc:sldMkLst>
          <pc:docMk/>
          <pc:sldMk cId="1822034320" sldId="761"/>
        </pc:sldMkLst>
      </pc:sldChg>
      <pc:sldChg chg="modSp add">
        <pc:chgData name="Evgenia Korneva" userId="e62070071816427d" providerId="LiveId" clId="{643702FA-CBE4-42DB-974B-19F3E16E77D1}" dt="2021-03-25T05:53:02.659" v="8312" actId="207"/>
        <pc:sldMkLst>
          <pc:docMk/>
          <pc:sldMk cId="1852223799" sldId="761"/>
        </pc:sldMkLst>
        <pc:spChg chg="mod">
          <ac:chgData name="Evgenia Korneva" userId="e62070071816427d" providerId="LiveId" clId="{643702FA-CBE4-42DB-974B-19F3E16E77D1}" dt="2021-03-25T05:53:02.659" v="8312" actId="207"/>
          <ac:spMkLst>
            <pc:docMk/>
            <pc:sldMk cId="1852223799" sldId="761"/>
            <ac:spMk id="3" creationId="{3AB23742-8881-4DD1-A5B9-C26DC3A42A83}"/>
          </ac:spMkLst>
        </pc:spChg>
      </pc:sldChg>
      <pc:sldChg chg="modSp add">
        <pc:chgData name="Evgenia Korneva" userId="e62070071816427d" providerId="LiveId" clId="{643702FA-CBE4-42DB-974B-19F3E16E77D1}" dt="2021-03-25T05:53:59.750" v="8318" actId="207"/>
        <pc:sldMkLst>
          <pc:docMk/>
          <pc:sldMk cId="399550132" sldId="762"/>
        </pc:sldMkLst>
        <pc:spChg chg="mod">
          <ac:chgData name="Evgenia Korneva" userId="e62070071816427d" providerId="LiveId" clId="{643702FA-CBE4-42DB-974B-19F3E16E77D1}" dt="2021-03-25T05:53:59.750" v="8318" actId="207"/>
          <ac:spMkLst>
            <pc:docMk/>
            <pc:sldMk cId="399550132" sldId="762"/>
            <ac:spMk id="3" creationId="{3AB23742-8881-4DD1-A5B9-C26DC3A42A83}"/>
          </ac:spMkLst>
        </pc:spChg>
      </pc:sldChg>
      <pc:sldChg chg="del">
        <pc:chgData name="Evgenia Korneva" userId="e62070071816427d" providerId="LiveId" clId="{643702FA-CBE4-42DB-974B-19F3E16E77D1}" dt="2021-03-24T19:35:23.666" v="0" actId="47"/>
        <pc:sldMkLst>
          <pc:docMk/>
          <pc:sldMk cId="3725860744" sldId="762"/>
        </pc:sldMkLst>
      </pc:sldChg>
      <pc:sldChg chg="modSp add">
        <pc:chgData name="Evgenia Korneva" userId="e62070071816427d" providerId="LiveId" clId="{643702FA-CBE4-42DB-974B-19F3E16E77D1}" dt="2021-03-25T05:54:18.119" v="8320" actId="207"/>
        <pc:sldMkLst>
          <pc:docMk/>
          <pc:sldMk cId="2036553907" sldId="763"/>
        </pc:sldMkLst>
        <pc:spChg chg="mod">
          <ac:chgData name="Evgenia Korneva" userId="e62070071816427d" providerId="LiveId" clId="{643702FA-CBE4-42DB-974B-19F3E16E77D1}" dt="2021-03-25T05:54:18.119" v="8320" actId="207"/>
          <ac:spMkLst>
            <pc:docMk/>
            <pc:sldMk cId="2036553907" sldId="763"/>
            <ac:spMk id="3" creationId="{3AB23742-8881-4DD1-A5B9-C26DC3A42A83}"/>
          </ac:spMkLst>
        </pc:spChg>
      </pc:sldChg>
      <pc:sldChg chg="del">
        <pc:chgData name="Evgenia Korneva" userId="e62070071816427d" providerId="LiveId" clId="{643702FA-CBE4-42DB-974B-19F3E16E77D1}" dt="2021-03-24T19:35:23.666" v="0" actId="47"/>
        <pc:sldMkLst>
          <pc:docMk/>
          <pc:sldMk cId="4187494989" sldId="763"/>
        </pc:sldMkLst>
      </pc:sldChg>
      <pc:sldChg chg="modSp add">
        <pc:chgData name="Evgenia Korneva" userId="e62070071816427d" providerId="LiveId" clId="{643702FA-CBE4-42DB-974B-19F3E16E77D1}" dt="2021-03-25T05:54:26.576" v="8322" actId="207"/>
        <pc:sldMkLst>
          <pc:docMk/>
          <pc:sldMk cId="1870140242" sldId="764"/>
        </pc:sldMkLst>
        <pc:spChg chg="mod">
          <ac:chgData name="Evgenia Korneva" userId="e62070071816427d" providerId="LiveId" clId="{643702FA-CBE4-42DB-974B-19F3E16E77D1}" dt="2021-03-25T05:54:26.576" v="8322" actId="207"/>
          <ac:spMkLst>
            <pc:docMk/>
            <pc:sldMk cId="1870140242" sldId="764"/>
            <ac:spMk id="3" creationId="{3AB23742-8881-4DD1-A5B9-C26DC3A42A83}"/>
          </ac:spMkLst>
        </pc:spChg>
      </pc:sldChg>
      <pc:sldChg chg="del">
        <pc:chgData name="Evgenia Korneva" userId="e62070071816427d" providerId="LiveId" clId="{643702FA-CBE4-42DB-974B-19F3E16E77D1}" dt="2021-03-24T19:35:23.666" v="0" actId="47"/>
        <pc:sldMkLst>
          <pc:docMk/>
          <pc:sldMk cId="3638416292" sldId="764"/>
        </pc:sldMkLst>
      </pc:sldChg>
      <pc:sldChg chg="del">
        <pc:chgData name="Evgenia Korneva" userId="e62070071816427d" providerId="LiveId" clId="{643702FA-CBE4-42DB-974B-19F3E16E77D1}" dt="2021-03-24T19:35:23.666" v="0" actId="47"/>
        <pc:sldMkLst>
          <pc:docMk/>
          <pc:sldMk cId="1765503556" sldId="765"/>
        </pc:sldMkLst>
      </pc:sldChg>
      <pc:sldChg chg="modSp add">
        <pc:chgData name="Evgenia Korneva" userId="e62070071816427d" providerId="LiveId" clId="{643702FA-CBE4-42DB-974B-19F3E16E77D1}" dt="2021-03-25T05:54:40.539" v="8324" actId="207"/>
        <pc:sldMkLst>
          <pc:docMk/>
          <pc:sldMk cId="3580240779" sldId="765"/>
        </pc:sldMkLst>
        <pc:spChg chg="mod">
          <ac:chgData name="Evgenia Korneva" userId="e62070071816427d" providerId="LiveId" clId="{643702FA-CBE4-42DB-974B-19F3E16E77D1}" dt="2021-03-25T05:54:40.539" v="8324" actId="207"/>
          <ac:spMkLst>
            <pc:docMk/>
            <pc:sldMk cId="3580240779" sldId="765"/>
            <ac:spMk id="3" creationId="{3AB23742-8881-4DD1-A5B9-C26DC3A42A83}"/>
          </ac:spMkLst>
        </pc:spChg>
      </pc:sldChg>
      <pc:sldChg chg="del">
        <pc:chgData name="Evgenia Korneva" userId="e62070071816427d" providerId="LiveId" clId="{643702FA-CBE4-42DB-974B-19F3E16E77D1}" dt="2021-03-24T19:35:23.666" v="0" actId="47"/>
        <pc:sldMkLst>
          <pc:docMk/>
          <pc:sldMk cId="1915041640" sldId="766"/>
        </pc:sldMkLst>
      </pc:sldChg>
      <pc:sldChg chg="modSp add">
        <pc:chgData name="Evgenia Korneva" userId="e62070071816427d" providerId="LiveId" clId="{643702FA-CBE4-42DB-974B-19F3E16E77D1}" dt="2021-03-25T05:54:47.807" v="8326" actId="207"/>
        <pc:sldMkLst>
          <pc:docMk/>
          <pc:sldMk cId="2389263610" sldId="766"/>
        </pc:sldMkLst>
        <pc:spChg chg="mod">
          <ac:chgData name="Evgenia Korneva" userId="e62070071816427d" providerId="LiveId" clId="{643702FA-CBE4-42DB-974B-19F3E16E77D1}" dt="2021-03-25T05:54:47.807" v="8326" actId="207"/>
          <ac:spMkLst>
            <pc:docMk/>
            <pc:sldMk cId="2389263610" sldId="766"/>
            <ac:spMk id="3" creationId="{3AB23742-8881-4DD1-A5B9-C26DC3A42A83}"/>
          </ac:spMkLst>
        </pc:spChg>
      </pc:sldChg>
      <pc:sldChg chg="del">
        <pc:chgData name="Evgenia Korneva" userId="e62070071816427d" providerId="LiveId" clId="{643702FA-CBE4-42DB-974B-19F3E16E77D1}" dt="2021-03-24T19:35:23.666" v="0" actId="47"/>
        <pc:sldMkLst>
          <pc:docMk/>
          <pc:sldMk cId="1677618819" sldId="767"/>
        </pc:sldMkLst>
      </pc:sldChg>
      <pc:sldChg chg="modSp add">
        <pc:chgData name="Evgenia Korneva" userId="e62070071816427d" providerId="LiveId" clId="{643702FA-CBE4-42DB-974B-19F3E16E77D1}" dt="2021-03-25T05:54:53.742" v="8328" actId="207"/>
        <pc:sldMkLst>
          <pc:docMk/>
          <pc:sldMk cId="3687971413" sldId="767"/>
        </pc:sldMkLst>
        <pc:spChg chg="mod">
          <ac:chgData name="Evgenia Korneva" userId="e62070071816427d" providerId="LiveId" clId="{643702FA-CBE4-42DB-974B-19F3E16E77D1}" dt="2021-03-25T05:54:53.742" v="8328" actId="207"/>
          <ac:spMkLst>
            <pc:docMk/>
            <pc:sldMk cId="3687971413" sldId="767"/>
            <ac:spMk id="3" creationId="{3AB23742-8881-4DD1-A5B9-C26DC3A42A83}"/>
          </ac:spMkLst>
        </pc:spChg>
      </pc:sldChg>
      <pc:sldChg chg="modSp add">
        <pc:chgData name="Evgenia Korneva" userId="e62070071816427d" providerId="LiveId" clId="{643702FA-CBE4-42DB-974B-19F3E16E77D1}" dt="2021-03-25T05:55:00.751" v="8330" actId="207"/>
        <pc:sldMkLst>
          <pc:docMk/>
          <pc:sldMk cId="1385171967" sldId="768"/>
        </pc:sldMkLst>
        <pc:spChg chg="mod">
          <ac:chgData name="Evgenia Korneva" userId="e62070071816427d" providerId="LiveId" clId="{643702FA-CBE4-42DB-974B-19F3E16E77D1}" dt="2021-03-25T05:55:00.751" v="8330" actId="207"/>
          <ac:spMkLst>
            <pc:docMk/>
            <pc:sldMk cId="1385171967" sldId="768"/>
            <ac:spMk id="3" creationId="{3AB23742-8881-4DD1-A5B9-C26DC3A42A83}"/>
          </ac:spMkLst>
        </pc:spChg>
      </pc:sldChg>
      <pc:sldChg chg="modSp add">
        <pc:chgData name="Evgenia Korneva" userId="e62070071816427d" providerId="LiveId" clId="{643702FA-CBE4-42DB-974B-19F3E16E77D1}" dt="2021-03-25T05:55:07.320" v="8332" actId="207"/>
        <pc:sldMkLst>
          <pc:docMk/>
          <pc:sldMk cId="2399035283" sldId="769"/>
        </pc:sldMkLst>
        <pc:spChg chg="mod">
          <ac:chgData name="Evgenia Korneva" userId="e62070071816427d" providerId="LiveId" clId="{643702FA-CBE4-42DB-974B-19F3E16E77D1}" dt="2021-03-25T05:55:07.320" v="8332" actId="207"/>
          <ac:spMkLst>
            <pc:docMk/>
            <pc:sldMk cId="2399035283" sldId="769"/>
            <ac:spMk id="3" creationId="{3AB23742-8881-4DD1-A5B9-C26DC3A42A83}"/>
          </ac:spMkLst>
        </pc:spChg>
      </pc:sldChg>
      <pc:sldChg chg="modSp add">
        <pc:chgData name="Evgenia Korneva" userId="e62070071816427d" providerId="LiveId" clId="{643702FA-CBE4-42DB-974B-19F3E16E77D1}" dt="2021-03-25T05:55:35.363" v="8334" actId="207"/>
        <pc:sldMkLst>
          <pc:docMk/>
          <pc:sldMk cId="1422804611" sldId="770"/>
        </pc:sldMkLst>
        <pc:spChg chg="mod">
          <ac:chgData name="Evgenia Korneva" userId="e62070071816427d" providerId="LiveId" clId="{643702FA-CBE4-42DB-974B-19F3E16E77D1}" dt="2021-03-25T05:55:35.363" v="8334" actId="207"/>
          <ac:spMkLst>
            <pc:docMk/>
            <pc:sldMk cId="1422804611" sldId="770"/>
            <ac:spMk id="7" creationId="{A069633C-57F8-4CDC-94D0-8DA44FC4DE27}"/>
          </ac:spMkLst>
        </pc:spChg>
      </pc:sldChg>
      <pc:sldChg chg="modSp add ord">
        <pc:chgData name="Evgenia Korneva" userId="e62070071816427d" providerId="LiveId" clId="{643702FA-CBE4-42DB-974B-19F3E16E77D1}" dt="2021-03-25T05:56:16.752" v="8343" actId="207"/>
        <pc:sldMkLst>
          <pc:docMk/>
          <pc:sldMk cId="2838501407" sldId="771"/>
        </pc:sldMkLst>
        <pc:spChg chg="mod">
          <ac:chgData name="Evgenia Korneva" userId="e62070071816427d" providerId="LiveId" clId="{643702FA-CBE4-42DB-974B-19F3E16E77D1}" dt="2021-03-25T05:56:16.752" v="8343" actId="207"/>
          <ac:spMkLst>
            <pc:docMk/>
            <pc:sldMk cId="2838501407" sldId="771"/>
            <ac:spMk id="7" creationId="{A069633C-57F8-4CDC-94D0-8DA44FC4DE27}"/>
          </ac:spMkLst>
        </pc:spChg>
      </pc:sldChg>
      <pc:sldChg chg="modSp add">
        <pc:chgData name="Evgenia Korneva" userId="e62070071816427d" providerId="LiveId" clId="{643702FA-CBE4-42DB-974B-19F3E16E77D1}" dt="2021-03-25T05:56:26.111" v="8345" actId="207"/>
        <pc:sldMkLst>
          <pc:docMk/>
          <pc:sldMk cId="2978434816" sldId="772"/>
        </pc:sldMkLst>
        <pc:spChg chg="mod">
          <ac:chgData name="Evgenia Korneva" userId="e62070071816427d" providerId="LiveId" clId="{643702FA-CBE4-42DB-974B-19F3E16E77D1}" dt="2021-03-25T05:56:26.111" v="8345" actId="207"/>
          <ac:spMkLst>
            <pc:docMk/>
            <pc:sldMk cId="2978434816" sldId="772"/>
            <ac:spMk id="7" creationId="{A069633C-57F8-4CDC-94D0-8DA44FC4DE27}"/>
          </ac:spMkLst>
        </pc:spChg>
      </pc:sldChg>
      <pc:sldChg chg="modSp add">
        <pc:chgData name="Evgenia Korneva" userId="e62070071816427d" providerId="LiveId" clId="{643702FA-CBE4-42DB-974B-19F3E16E77D1}" dt="2021-03-25T05:56:05.649" v="8340" actId="207"/>
        <pc:sldMkLst>
          <pc:docMk/>
          <pc:sldMk cId="1929905271" sldId="773"/>
        </pc:sldMkLst>
        <pc:spChg chg="mod">
          <ac:chgData name="Evgenia Korneva" userId="e62070071816427d" providerId="LiveId" clId="{643702FA-CBE4-42DB-974B-19F3E16E77D1}" dt="2021-03-25T05:56:05.649" v="8340" actId="207"/>
          <ac:spMkLst>
            <pc:docMk/>
            <pc:sldMk cId="1929905271" sldId="773"/>
            <ac:spMk id="7" creationId="{A069633C-57F8-4CDC-94D0-8DA44FC4DE27}"/>
          </ac:spMkLst>
        </pc:spChg>
      </pc:sldChg>
      <pc:sldChg chg="modSp add">
        <pc:chgData name="Evgenia Korneva" userId="e62070071816427d" providerId="LiveId" clId="{643702FA-CBE4-42DB-974B-19F3E16E77D1}" dt="2021-03-25T05:56:40.534" v="8347" actId="207"/>
        <pc:sldMkLst>
          <pc:docMk/>
          <pc:sldMk cId="3124602366" sldId="774"/>
        </pc:sldMkLst>
        <pc:spChg chg="mod">
          <ac:chgData name="Evgenia Korneva" userId="e62070071816427d" providerId="LiveId" clId="{643702FA-CBE4-42DB-974B-19F3E16E77D1}" dt="2021-03-25T05:56:40.534" v="8347" actId="207"/>
          <ac:spMkLst>
            <pc:docMk/>
            <pc:sldMk cId="3124602366" sldId="774"/>
            <ac:spMk id="7" creationId="{A069633C-57F8-4CDC-94D0-8DA44FC4DE27}"/>
          </ac:spMkLst>
        </pc:spChg>
      </pc:sldChg>
      <pc:sldChg chg="addSp delSp modSp new mod">
        <pc:chgData name="Evgenia Korneva" userId="e62070071816427d" providerId="LiveId" clId="{643702FA-CBE4-42DB-974B-19F3E16E77D1}" dt="2021-03-25T05:56:55.014" v="8357" actId="20577"/>
        <pc:sldMkLst>
          <pc:docMk/>
          <pc:sldMk cId="2564456818" sldId="775"/>
        </pc:sldMkLst>
        <pc:spChg chg="del">
          <ac:chgData name="Evgenia Korneva" userId="e62070071816427d" providerId="LiveId" clId="{643702FA-CBE4-42DB-974B-19F3E16E77D1}" dt="2021-03-25T05:56:51.303" v="8349"/>
          <ac:spMkLst>
            <pc:docMk/>
            <pc:sldMk cId="2564456818" sldId="775"/>
            <ac:spMk id="2" creationId="{1732E259-4645-497E-9C43-CF504FAC26A7}"/>
          </ac:spMkLst>
        </pc:spChg>
        <pc:spChg chg="del">
          <ac:chgData name="Evgenia Korneva" userId="e62070071816427d" providerId="LiveId" clId="{643702FA-CBE4-42DB-974B-19F3E16E77D1}" dt="2021-03-25T05:56:51.303" v="8349"/>
          <ac:spMkLst>
            <pc:docMk/>
            <pc:sldMk cId="2564456818" sldId="775"/>
            <ac:spMk id="3" creationId="{B92F7FBA-5B45-4F0B-BF72-0C24445CE90F}"/>
          </ac:spMkLst>
        </pc:spChg>
        <pc:spChg chg="mod">
          <ac:chgData name="Evgenia Korneva" userId="e62070071816427d" providerId="LiveId" clId="{643702FA-CBE4-42DB-974B-19F3E16E77D1}" dt="2021-03-25T05:56:51.303" v="8349"/>
          <ac:spMkLst>
            <pc:docMk/>
            <pc:sldMk cId="2564456818" sldId="775"/>
            <ac:spMk id="4" creationId="{610EEE4B-134C-4930-81C5-9238D19353A6}"/>
          </ac:spMkLst>
        </pc:spChg>
        <pc:spChg chg="mod">
          <ac:chgData name="Evgenia Korneva" userId="e62070071816427d" providerId="LiveId" clId="{643702FA-CBE4-42DB-974B-19F3E16E77D1}" dt="2021-03-25T05:56:51.303" v="8349"/>
          <ac:spMkLst>
            <pc:docMk/>
            <pc:sldMk cId="2564456818" sldId="775"/>
            <ac:spMk id="5" creationId="{46394EE3-09BD-499B-A4C1-CAB718B084C4}"/>
          </ac:spMkLst>
        </pc:spChg>
        <pc:spChg chg="add mod">
          <ac:chgData name="Evgenia Korneva" userId="e62070071816427d" providerId="LiveId" clId="{643702FA-CBE4-42DB-974B-19F3E16E77D1}" dt="2021-03-25T05:56:55.014" v="8357" actId="20577"/>
          <ac:spMkLst>
            <pc:docMk/>
            <pc:sldMk cId="2564456818" sldId="775"/>
            <ac:spMk id="6" creationId="{FBA6536E-E98A-4EAC-993A-21D343BED597}"/>
          </ac:spMkLst>
        </pc:spChg>
        <pc:spChg chg="add mod">
          <ac:chgData name="Evgenia Korneva" userId="e62070071816427d" providerId="LiveId" clId="{643702FA-CBE4-42DB-974B-19F3E16E77D1}" dt="2021-03-25T05:56:51.303" v="8349"/>
          <ac:spMkLst>
            <pc:docMk/>
            <pc:sldMk cId="2564456818" sldId="775"/>
            <ac:spMk id="7" creationId="{796A2F87-4287-42F4-A8D4-0D59415DA9EC}"/>
          </ac:spMkLst>
        </pc:spChg>
      </pc:sldChg>
      <pc:sldChg chg="delSp modSp add mod">
        <pc:chgData name="Evgenia Korneva" userId="e62070071816427d" providerId="LiveId" clId="{643702FA-CBE4-42DB-974B-19F3E16E77D1}" dt="2021-03-25T05:57:17.871" v="8361" actId="478"/>
        <pc:sldMkLst>
          <pc:docMk/>
          <pc:sldMk cId="1856393969" sldId="776"/>
        </pc:sldMkLst>
        <pc:spChg chg="del">
          <ac:chgData name="Evgenia Korneva" userId="e62070071816427d" providerId="LiveId" clId="{643702FA-CBE4-42DB-974B-19F3E16E77D1}" dt="2021-03-25T05:57:10.489" v="8359" actId="478"/>
          <ac:spMkLst>
            <pc:docMk/>
            <pc:sldMk cId="1856393969" sldId="776"/>
            <ac:spMk id="18" creationId="{7F1AF415-4768-435C-9EB5-5AFEC9274254}"/>
          </ac:spMkLst>
        </pc:spChg>
        <pc:spChg chg="del">
          <ac:chgData name="Evgenia Korneva" userId="e62070071816427d" providerId="LiveId" clId="{643702FA-CBE4-42DB-974B-19F3E16E77D1}" dt="2021-03-25T05:57:17.871" v="8361" actId="478"/>
          <ac:spMkLst>
            <pc:docMk/>
            <pc:sldMk cId="1856393969" sldId="776"/>
            <ac:spMk id="19" creationId="{DB34A091-7DDC-4AD5-8C77-C32D3A7FCB6D}"/>
          </ac:spMkLst>
        </pc:spChg>
        <pc:spChg chg="del">
          <ac:chgData name="Evgenia Korneva" userId="e62070071816427d" providerId="LiveId" clId="{643702FA-CBE4-42DB-974B-19F3E16E77D1}" dt="2021-03-25T05:57:17.871" v="8361" actId="478"/>
          <ac:spMkLst>
            <pc:docMk/>
            <pc:sldMk cId="1856393969" sldId="776"/>
            <ac:spMk id="20" creationId="{85FEF44B-FDA8-4404-A256-A5571689DA68}"/>
          </ac:spMkLst>
        </pc:spChg>
        <pc:grpChg chg="del">
          <ac:chgData name="Evgenia Korneva" userId="e62070071816427d" providerId="LiveId" clId="{643702FA-CBE4-42DB-974B-19F3E16E77D1}" dt="2021-03-25T05:57:17.871" v="8361" actId="478"/>
          <ac:grpSpMkLst>
            <pc:docMk/>
            <pc:sldMk cId="1856393969" sldId="776"/>
            <ac:grpSpMk id="9" creationId="{03C3382A-3AA9-46DD-A4CD-CA6B69023FD2}"/>
          </ac:grpSpMkLst>
        </pc:grpChg>
        <pc:cxnChg chg="del mod">
          <ac:chgData name="Evgenia Korneva" userId="e62070071816427d" providerId="LiveId" clId="{643702FA-CBE4-42DB-974B-19F3E16E77D1}" dt="2021-03-25T05:57:13.217" v="8360" actId="478"/>
          <ac:cxnSpMkLst>
            <pc:docMk/>
            <pc:sldMk cId="1856393969" sldId="776"/>
            <ac:cxnSpMk id="11" creationId="{CF2EDDEA-832B-423E-8B74-7C98F606A100}"/>
          </ac:cxnSpMkLst>
        </pc:cxnChg>
        <pc:cxnChg chg="del mod">
          <ac:chgData name="Evgenia Korneva" userId="e62070071816427d" providerId="LiveId" clId="{643702FA-CBE4-42DB-974B-19F3E16E77D1}" dt="2021-03-25T05:57:17.871" v="8361" actId="478"/>
          <ac:cxnSpMkLst>
            <pc:docMk/>
            <pc:sldMk cId="1856393969" sldId="776"/>
            <ac:cxnSpMk id="13" creationId="{16EA30BB-19AA-43C5-8DBD-E802DD420493}"/>
          </ac:cxnSpMkLst>
        </pc:cxnChg>
      </pc:sldChg>
      <pc:sldChg chg="modSp add mod">
        <pc:chgData name="Evgenia Korneva" userId="e62070071816427d" providerId="LiveId" clId="{643702FA-CBE4-42DB-974B-19F3E16E77D1}" dt="2021-03-25T05:57:32.094" v="8364" actId="207"/>
        <pc:sldMkLst>
          <pc:docMk/>
          <pc:sldMk cId="2838367564" sldId="777"/>
        </pc:sldMkLst>
        <pc:graphicFrameChg chg="modGraphic">
          <ac:chgData name="Evgenia Korneva" userId="e62070071816427d" providerId="LiveId" clId="{643702FA-CBE4-42DB-974B-19F3E16E77D1}" dt="2021-03-25T05:57:32.094" v="8364" actId="207"/>
          <ac:graphicFrameMkLst>
            <pc:docMk/>
            <pc:sldMk cId="2838367564" sldId="777"/>
            <ac:graphicFrameMk id="2" creationId="{301CF721-76DC-4625-A908-1C5BF3C6DB87}"/>
          </ac:graphicFrameMkLst>
        </pc:graphicFrameChg>
      </pc:sldChg>
      <pc:sldChg chg="modSp add mod">
        <pc:chgData name="Evgenia Korneva" userId="e62070071816427d" providerId="LiveId" clId="{643702FA-CBE4-42DB-974B-19F3E16E77D1}" dt="2021-03-25T05:57:39.346" v="8366" actId="207"/>
        <pc:sldMkLst>
          <pc:docMk/>
          <pc:sldMk cId="361425744" sldId="778"/>
        </pc:sldMkLst>
        <pc:graphicFrameChg chg="modGraphic">
          <ac:chgData name="Evgenia Korneva" userId="e62070071816427d" providerId="LiveId" clId="{643702FA-CBE4-42DB-974B-19F3E16E77D1}" dt="2021-03-25T05:57:39.346" v="8366" actId="207"/>
          <ac:graphicFrameMkLst>
            <pc:docMk/>
            <pc:sldMk cId="361425744" sldId="778"/>
            <ac:graphicFrameMk id="2" creationId="{301CF721-76DC-4625-A908-1C5BF3C6DB87}"/>
          </ac:graphicFrameMkLst>
        </pc:graphicFrameChg>
      </pc:sldChg>
      <pc:sldChg chg="modSp add mod">
        <pc:chgData name="Evgenia Korneva" userId="e62070071816427d" providerId="LiveId" clId="{643702FA-CBE4-42DB-974B-19F3E16E77D1}" dt="2021-03-25T05:57:46.107" v="8368" actId="207"/>
        <pc:sldMkLst>
          <pc:docMk/>
          <pc:sldMk cId="3056941018" sldId="779"/>
        </pc:sldMkLst>
        <pc:graphicFrameChg chg="modGraphic">
          <ac:chgData name="Evgenia Korneva" userId="e62070071816427d" providerId="LiveId" clId="{643702FA-CBE4-42DB-974B-19F3E16E77D1}" dt="2021-03-25T05:57:46.107" v="8368" actId="207"/>
          <ac:graphicFrameMkLst>
            <pc:docMk/>
            <pc:sldMk cId="3056941018" sldId="779"/>
            <ac:graphicFrameMk id="2" creationId="{301CF721-76DC-4625-A908-1C5BF3C6DB87}"/>
          </ac:graphicFrameMkLst>
        </pc:graphicFrameChg>
      </pc:sldChg>
      <pc:sldChg chg="modSp add mod">
        <pc:chgData name="Evgenia Korneva" userId="e62070071816427d" providerId="LiveId" clId="{643702FA-CBE4-42DB-974B-19F3E16E77D1}" dt="2021-03-25T05:58:19.261" v="8375" actId="207"/>
        <pc:sldMkLst>
          <pc:docMk/>
          <pc:sldMk cId="1204445673" sldId="780"/>
        </pc:sldMkLst>
        <pc:spChg chg="mod">
          <ac:chgData name="Evgenia Korneva" userId="e62070071816427d" providerId="LiveId" clId="{643702FA-CBE4-42DB-974B-19F3E16E77D1}" dt="2021-03-25T05:58:19.261" v="8375" actId="207"/>
          <ac:spMkLst>
            <pc:docMk/>
            <pc:sldMk cId="1204445673" sldId="780"/>
            <ac:spMk id="7" creationId="{A069633C-57F8-4CDC-94D0-8DA44FC4DE27}"/>
          </ac:spMkLst>
        </pc:spChg>
        <pc:graphicFrameChg chg="modGraphic">
          <ac:chgData name="Evgenia Korneva" userId="e62070071816427d" providerId="LiveId" clId="{643702FA-CBE4-42DB-974B-19F3E16E77D1}" dt="2021-03-25T05:57:58.235" v="8371" actId="207"/>
          <ac:graphicFrameMkLst>
            <pc:docMk/>
            <pc:sldMk cId="1204445673" sldId="780"/>
            <ac:graphicFrameMk id="2" creationId="{301CF721-76DC-4625-A908-1C5BF3C6DB87}"/>
          </ac:graphicFrameMkLst>
        </pc:graphicFrameChg>
      </pc:sldChg>
      <pc:sldChg chg="modSp add mod">
        <pc:chgData name="Evgenia Korneva" userId="e62070071816427d" providerId="LiveId" clId="{643702FA-CBE4-42DB-974B-19F3E16E77D1}" dt="2021-03-25T05:58:10.290" v="8374" actId="207"/>
        <pc:sldMkLst>
          <pc:docMk/>
          <pc:sldMk cId="269848508" sldId="781"/>
        </pc:sldMkLst>
        <pc:spChg chg="mod">
          <ac:chgData name="Evgenia Korneva" userId="e62070071816427d" providerId="LiveId" clId="{643702FA-CBE4-42DB-974B-19F3E16E77D1}" dt="2021-03-25T05:58:10.290" v="8374" actId="207"/>
          <ac:spMkLst>
            <pc:docMk/>
            <pc:sldMk cId="269848508" sldId="781"/>
            <ac:spMk id="7" creationId="{A069633C-57F8-4CDC-94D0-8DA44FC4DE27}"/>
          </ac:spMkLst>
        </pc:spChg>
        <pc:graphicFrameChg chg="modGraphic">
          <ac:chgData name="Evgenia Korneva" userId="e62070071816427d" providerId="LiveId" clId="{643702FA-CBE4-42DB-974B-19F3E16E77D1}" dt="2021-03-25T05:58:04.752" v="8373" actId="207"/>
          <ac:graphicFrameMkLst>
            <pc:docMk/>
            <pc:sldMk cId="269848508" sldId="781"/>
            <ac:graphicFrameMk id="2" creationId="{301CF721-76DC-4625-A908-1C5BF3C6DB87}"/>
          </ac:graphicFrameMkLst>
        </pc:graphicFrameChg>
      </pc:sldChg>
      <pc:sldChg chg="modSp add">
        <pc:chgData name="Evgenia Korneva" userId="e62070071816427d" providerId="LiveId" clId="{643702FA-CBE4-42DB-974B-19F3E16E77D1}" dt="2021-03-25T05:58:30.561" v="8377" actId="207"/>
        <pc:sldMkLst>
          <pc:docMk/>
          <pc:sldMk cId="1215642507" sldId="782"/>
        </pc:sldMkLst>
        <pc:spChg chg="mod">
          <ac:chgData name="Evgenia Korneva" userId="e62070071816427d" providerId="LiveId" clId="{643702FA-CBE4-42DB-974B-19F3E16E77D1}" dt="2021-03-25T05:58:30.561" v="8377" actId="207"/>
          <ac:spMkLst>
            <pc:docMk/>
            <pc:sldMk cId="1215642507" sldId="782"/>
            <ac:spMk id="7" creationId="{A069633C-57F8-4CDC-94D0-8DA44FC4DE27}"/>
          </ac:spMkLst>
        </pc:spChg>
      </pc:sldChg>
      <pc:sldChg chg="modSp add">
        <pc:chgData name="Evgenia Korneva" userId="e62070071816427d" providerId="LiveId" clId="{643702FA-CBE4-42DB-974B-19F3E16E77D1}" dt="2021-03-25T05:58:50.257" v="8380" actId="207"/>
        <pc:sldMkLst>
          <pc:docMk/>
          <pc:sldMk cId="466052264" sldId="783"/>
        </pc:sldMkLst>
        <pc:spChg chg="mod">
          <ac:chgData name="Evgenia Korneva" userId="e62070071816427d" providerId="LiveId" clId="{643702FA-CBE4-42DB-974B-19F3E16E77D1}" dt="2021-03-25T05:58:46.211" v="8379" actId="207"/>
          <ac:spMkLst>
            <pc:docMk/>
            <pc:sldMk cId="466052264" sldId="783"/>
            <ac:spMk id="19" creationId="{DB34A091-7DDC-4AD5-8C77-C32D3A7FCB6D}"/>
          </ac:spMkLst>
        </pc:spChg>
        <pc:spChg chg="mod">
          <ac:chgData name="Evgenia Korneva" userId="e62070071816427d" providerId="LiveId" clId="{643702FA-CBE4-42DB-974B-19F3E16E77D1}" dt="2021-03-25T05:58:50.257" v="8380" actId="207"/>
          <ac:spMkLst>
            <pc:docMk/>
            <pc:sldMk cId="466052264" sldId="783"/>
            <ac:spMk id="20" creationId="{85FEF44B-FDA8-4404-A256-A5571689DA68}"/>
          </ac:spMkLst>
        </pc:spChg>
      </pc:sldChg>
      <pc:sldChg chg="modSp add">
        <pc:chgData name="Evgenia Korneva" userId="e62070071816427d" providerId="LiveId" clId="{643702FA-CBE4-42DB-974B-19F3E16E77D1}" dt="2021-03-25T06:00:04.938" v="8389" actId="207"/>
        <pc:sldMkLst>
          <pc:docMk/>
          <pc:sldMk cId="1677915253" sldId="784"/>
        </pc:sldMkLst>
        <pc:spChg chg="mod">
          <ac:chgData name="Evgenia Korneva" userId="e62070071816427d" providerId="LiveId" clId="{643702FA-CBE4-42DB-974B-19F3E16E77D1}" dt="2021-03-25T06:00:04.938" v="8389" actId="207"/>
          <ac:spMkLst>
            <pc:docMk/>
            <pc:sldMk cId="1677915253" sldId="784"/>
            <ac:spMk id="3" creationId="{8DB8409B-7FFF-4137-A1E4-72B9944D0DA2}"/>
          </ac:spMkLst>
        </pc:spChg>
      </pc:sldChg>
      <pc:sldChg chg="modSp add">
        <pc:chgData name="Evgenia Korneva" userId="e62070071816427d" providerId="LiveId" clId="{643702FA-CBE4-42DB-974B-19F3E16E77D1}" dt="2021-03-25T05:59:59.562" v="8388" actId="207"/>
        <pc:sldMkLst>
          <pc:docMk/>
          <pc:sldMk cId="1228104262" sldId="785"/>
        </pc:sldMkLst>
        <pc:spChg chg="mod">
          <ac:chgData name="Evgenia Korneva" userId="e62070071816427d" providerId="LiveId" clId="{643702FA-CBE4-42DB-974B-19F3E16E77D1}" dt="2021-03-25T05:59:59.562" v="8388" actId="207"/>
          <ac:spMkLst>
            <pc:docMk/>
            <pc:sldMk cId="1228104262" sldId="785"/>
            <ac:spMk id="3" creationId="{8DB8409B-7FFF-4137-A1E4-72B9944D0DA2}"/>
          </ac:spMkLst>
        </pc:spChg>
      </pc:sldChg>
      <pc:sldChg chg="modSp add">
        <pc:chgData name="Evgenia Korneva" userId="e62070071816427d" providerId="LiveId" clId="{643702FA-CBE4-42DB-974B-19F3E16E77D1}" dt="2021-03-25T05:59:53.197" v="8387" actId="207"/>
        <pc:sldMkLst>
          <pc:docMk/>
          <pc:sldMk cId="2147326330" sldId="786"/>
        </pc:sldMkLst>
        <pc:spChg chg="mod">
          <ac:chgData name="Evgenia Korneva" userId="e62070071816427d" providerId="LiveId" clId="{643702FA-CBE4-42DB-974B-19F3E16E77D1}" dt="2021-03-25T05:59:53.197" v="8387" actId="207"/>
          <ac:spMkLst>
            <pc:docMk/>
            <pc:sldMk cId="2147326330" sldId="786"/>
            <ac:spMk id="3" creationId="{8DB8409B-7FFF-4137-A1E4-72B9944D0DA2}"/>
          </ac:spMkLst>
        </pc:spChg>
      </pc:sldChg>
      <pc:sldChg chg="modSp add">
        <pc:chgData name="Evgenia Korneva" userId="e62070071816427d" providerId="LiveId" clId="{643702FA-CBE4-42DB-974B-19F3E16E77D1}" dt="2021-03-25T06:00:15.123" v="8391" actId="207"/>
        <pc:sldMkLst>
          <pc:docMk/>
          <pc:sldMk cId="3020940312" sldId="787"/>
        </pc:sldMkLst>
        <pc:spChg chg="mod">
          <ac:chgData name="Evgenia Korneva" userId="e62070071816427d" providerId="LiveId" clId="{643702FA-CBE4-42DB-974B-19F3E16E77D1}" dt="2021-03-25T06:00:15.123" v="8391" actId="207"/>
          <ac:spMkLst>
            <pc:docMk/>
            <pc:sldMk cId="3020940312" sldId="787"/>
            <ac:spMk id="3" creationId="{8DB8409B-7FFF-4137-A1E4-72B9944D0DA2}"/>
          </ac:spMkLst>
        </pc:spChg>
      </pc:sldChg>
      <pc:sldChg chg="modSp add">
        <pc:chgData name="Evgenia Korneva" userId="e62070071816427d" providerId="LiveId" clId="{643702FA-CBE4-42DB-974B-19F3E16E77D1}" dt="2021-03-25T06:01:00.640" v="8396" actId="207"/>
        <pc:sldMkLst>
          <pc:docMk/>
          <pc:sldMk cId="3449279951" sldId="788"/>
        </pc:sldMkLst>
        <pc:spChg chg="mod">
          <ac:chgData name="Evgenia Korneva" userId="e62070071816427d" providerId="LiveId" clId="{643702FA-CBE4-42DB-974B-19F3E16E77D1}" dt="2021-03-25T06:01:00.640" v="8396" actId="207"/>
          <ac:spMkLst>
            <pc:docMk/>
            <pc:sldMk cId="3449279951" sldId="788"/>
            <ac:spMk id="3" creationId="{8DB8409B-7FFF-4137-A1E4-72B9944D0DA2}"/>
          </ac:spMkLst>
        </pc:spChg>
      </pc:sldChg>
      <pc:sldChg chg="modSp add">
        <pc:chgData name="Evgenia Korneva" userId="e62070071816427d" providerId="LiveId" clId="{643702FA-CBE4-42DB-974B-19F3E16E77D1}" dt="2021-03-25T06:01:13.627" v="8398" actId="207"/>
        <pc:sldMkLst>
          <pc:docMk/>
          <pc:sldMk cId="3197407024" sldId="789"/>
        </pc:sldMkLst>
        <pc:spChg chg="mod">
          <ac:chgData name="Evgenia Korneva" userId="e62070071816427d" providerId="LiveId" clId="{643702FA-CBE4-42DB-974B-19F3E16E77D1}" dt="2021-03-25T06:01:13.627" v="8398" actId="207"/>
          <ac:spMkLst>
            <pc:docMk/>
            <pc:sldMk cId="3197407024" sldId="789"/>
            <ac:spMk id="3" creationId="{8DB8409B-7FFF-4137-A1E4-72B9944D0DA2}"/>
          </ac:spMkLst>
        </pc:spChg>
      </pc:sldChg>
      <pc:sldChg chg="modSp add">
        <pc:chgData name="Evgenia Korneva" userId="e62070071816427d" providerId="LiveId" clId="{643702FA-CBE4-42DB-974B-19F3E16E77D1}" dt="2021-03-25T06:01:25.961" v="8400" actId="207"/>
        <pc:sldMkLst>
          <pc:docMk/>
          <pc:sldMk cId="813525145" sldId="790"/>
        </pc:sldMkLst>
        <pc:spChg chg="mod">
          <ac:chgData name="Evgenia Korneva" userId="e62070071816427d" providerId="LiveId" clId="{643702FA-CBE4-42DB-974B-19F3E16E77D1}" dt="2021-03-25T06:01:25.961" v="8400" actId="207"/>
          <ac:spMkLst>
            <pc:docMk/>
            <pc:sldMk cId="813525145" sldId="790"/>
            <ac:spMk id="3" creationId="{8DB8409B-7FFF-4137-A1E4-72B9944D0DA2}"/>
          </ac:spMkLst>
        </pc:spChg>
      </pc:sldChg>
      <pc:sldChg chg="modSp add">
        <pc:chgData name="Evgenia Korneva" userId="e62070071816427d" providerId="LiveId" clId="{643702FA-CBE4-42DB-974B-19F3E16E77D1}" dt="2021-03-25T06:02:07.662" v="8402" actId="207"/>
        <pc:sldMkLst>
          <pc:docMk/>
          <pc:sldMk cId="457283647" sldId="791"/>
        </pc:sldMkLst>
        <pc:spChg chg="mod">
          <ac:chgData name="Evgenia Korneva" userId="e62070071816427d" providerId="LiveId" clId="{643702FA-CBE4-42DB-974B-19F3E16E77D1}" dt="2021-03-25T06:02:07.662" v="8402" actId="207"/>
          <ac:spMkLst>
            <pc:docMk/>
            <pc:sldMk cId="457283647" sldId="791"/>
            <ac:spMk id="3" creationId="{B5B2A97A-D5BA-40BD-A8C6-AE64D8B7A77E}"/>
          </ac:spMkLst>
        </pc:spChg>
      </pc:sldChg>
      <pc:sldChg chg="modSp add">
        <pc:chgData name="Evgenia Korneva" userId="e62070071816427d" providerId="LiveId" clId="{643702FA-CBE4-42DB-974B-19F3E16E77D1}" dt="2021-03-25T06:02:15.662" v="8404" actId="207"/>
        <pc:sldMkLst>
          <pc:docMk/>
          <pc:sldMk cId="2693979374" sldId="792"/>
        </pc:sldMkLst>
        <pc:spChg chg="mod">
          <ac:chgData name="Evgenia Korneva" userId="e62070071816427d" providerId="LiveId" clId="{643702FA-CBE4-42DB-974B-19F3E16E77D1}" dt="2021-03-25T06:02:15.662" v="8404" actId="207"/>
          <ac:spMkLst>
            <pc:docMk/>
            <pc:sldMk cId="2693979374" sldId="792"/>
            <ac:spMk id="3" creationId="{B5B2A97A-D5BA-40BD-A8C6-AE64D8B7A77E}"/>
          </ac:spMkLst>
        </pc:spChg>
      </pc:sldChg>
      <pc:sldChg chg="modSp add">
        <pc:chgData name="Evgenia Korneva" userId="e62070071816427d" providerId="LiveId" clId="{643702FA-CBE4-42DB-974B-19F3E16E77D1}" dt="2021-03-25T06:02:22.469" v="8406" actId="207"/>
        <pc:sldMkLst>
          <pc:docMk/>
          <pc:sldMk cId="2575365665" sldId="793"/>
        </pc:sldMkLst>
        <pc:spChg chg="mod">
          <ac:chgData name="Evgenia Korneva" userId="e62070071816427d" providerId="LiveId" clId="{643702FA-CBE4-42DB-974B-19F3E16E77D1}" dt="2021-03-25T06:02:22.469" v="8406" actId="207"/>
          <ac:spMkLst>
            <pc:docMk/>
            <pc:sldMk cId="2575365665" sldId="793"/>
            <ac:spMk id="3" creationId="{B5B2A97A-D5BA-40BD-A8C6-AE64D8B7A77E}"/>
          </ac:spMkLst>
        </pc:spChg>
      </pc:sldChg>
      <pc:sldChg chg="modSp add">
        <pc:chgData name="Evgenia Korneva" userId="e62070071816427d" providerId="LiveId" clId="{643702FA-CBE4-42DB-974B-19F3E16E77D1}" dt="2021-03-25T06:02:28.480" v="8408" actId="207"/>
        <pc:sldMkLst>
          <pc:docMk/>
          <pc:sldMk cId="2243421505" sldId="794"/>
        </pc:sldMkLst>
        <pc:spChg chg="mod">
          <ac:chgData name="Evgenia Korneva" userId="e62070071816427d" providerId="LiveId" clId="{643702FA-CBE4-42DB-974B-19F3E16E77D1}" dt="2021-03-25T06:02:28.480" v="8408" actId="207"/>
          <ac:spMkLst>
            <pc:docMk/>
            <pc:sldMk cId="2243421505" sldId="794"/>
            <ac:spMk id="3" creationId="{B5B2A97A-D5BA-40BD-A8C6-AE64D8B7A77E}"/>
          </ac:spMkLst>
        </pc:spChg>
      </pc:sldChg>
      <pc:sldChg chg="modSp add">
        <pc:chgData name="Evgenia Korneva" userId="e62070071816427d" providerId="LiveId" clId="{643702FA-CBE4-42DB-974B-19F3E16E77D1}" dt="2021-03-25T06:03:13.727" v="8430" actId="207"/>
        <pc:sldMkLst>
          <pc:docMk/>
          <pc:sldMk cId="1118307295" sldId="795"/>
        </pc:sldMkLst>
        <pc:spChg chg="mod">
          <ac:chgData name="Evgenia Korneva" userId="e62070071816427d" providerId="LiveId" clId="{643702FA-CBE4-42DB-974B-19F3E16E77D1}" dt="2021-03-25T06:03:13.727" v="8430" actId="207"/>
          <ac:spMkLst>
            <pc:docMk/>
            <pc:sldMk cId="1118307295" sldId="795"/>
            <ac:spMk id="3" creationId="{3AB23742-8881-4DD1-A5B9-C26DC3A42A83}"/>
          </ac:spMkLst>
        </pc:spChg>
      </pc:sldChg>
      <pc:sldChg chg="modSp add">
        <pc:chgData name="Evgenia Korneva" userId="e62070071816427d" providerId="LiveId" clId="{643702FA-CBE4-42DB-974B-19F3E16E77D1}" dt="2021-03-25T06:03:27.034" v="8432" actId="207"/>
        <pc:sldMkLst>
          <pc:docMk/>
          <pc:sldMk cId="3766920039" sldId="796"/>
        </pc:sldMkLst>
        <pc:spChg chg="mod">
          <ac:chgData name="Evgenia Korneva" userId="e62070071816427d" providerId="LiveId" clId="{643702FA-CBE4-42DB-974B-19F3E16E77D1}" dt="2021-03-25T06:03:27.034" v="8432" actId="207"/>
          <ac:spMkLst>
            <pc:docMk/>
            <pc:sldMk cId="3766920039" sldId="796"/>
            <ac:spMk id="3" creationId="{3AB23742-8881-4DD1-A5B9-C26DC3A42A83}"/>
          </ac:spMkLst>
        </pc:spChg>
      </pc:sldChg>
      <pc:sldChg chg="modSp add">
        <pc:chgData name="Evgenia Korneva" userId="e62070071816427d" providerId="LiveId" clId="{643702FA-CBE4-42DB-974B-19F3E16E77D1}" dt="2021-03-25T06:03:33.984" v="8434" actId="207"/>
        <pc:sldMkLst>
          <pc:docMk/>
          <pc:sldMk cId="2058809933" sldId="797"/>
        </pc:sldMkLst>
        <pc:spChg chg="mod">
          <ac:chgData name="Evgenia Korneva" userId="e62070071816427d" providerId="LiveId" clId="{643702FA-CBE4-42DB-974B-19F3E16E77D1}" dt="2021-03-25T06:03:33.984" v="8434" actId="207"/>
          <ac:spMkLst>
            <pc:docMk/>
            <pc:sldMk cId="2058809933" sldId="797"/>
            <ac:spMk id="3" creationId="{3AB23742-8881-4DD1-A5B9-C26DC3A42A83}"/>
          </ac:spMkLst>
        </pc:spChg>
      </pc:sldChg>
      <pc:sldChg chg="modSp add">
        <pc:chgData name="Evgenia Korneva" userId="e62070071816427d" providerId="LiveId" clId="{643702FA-CBE4-42DB-974B-19F3E16E77D1}" dt="2021-03-25T06:03:41.954" v="8436" actId="207"/>
        <pc:sldMkLst>
          <pc:docMk/>
          <pc:sldMk cId="3237726798" sldId="798"/>
        </pc:sldMkLst>
        <pc:spChg chg="mod">
          <ac:chgData name="Evgenia Korneva" userId="e62070071816427d" providerId="LiveId" clId="{643702FA-CBE4-42DB-974B-19F3E16E77D1}" dt="2021-03-25T06:03:41.954" v="8436" actId="207"/>
          <ac:spMkLst>
            <pc:docMk/>
            <pc:sldMk cId="3237726798" sldId="798"/>
            <ac:spMk id="3" creationId="{3AB23742-8881-4DD1-A5B9-C26DC3A42A83}"/>
          </ac:spMkLst>
        </pc:spChg>
      </pc:sldChg>
      <pc:sldChg chg="modSp add">
        <pc:chgData name="Evgenia Korneva" userId="e62070071816427d" providerId="LiveId" clId="{643702FA-CBE4-42DB-974B-19F3E16E77D1}" dt="2021-03-25T06:03:54.264" v="8438" actId="207"/>
        <pc:sldMkLst>
          <pc:docMk/>
          <pc:sldMk cId="3473342568" sldId="799"/>
        </pc:sldMkLst>
        <pc:spChg chg="mod">
          <ac:chgData name="Evgenia Korneva" userId="e62070071816427d" providerId="LiveId" clId="{643702FA-CBE4-42DB-974B-19F3E16E77D1}" dt="2021-03-25T06:03:54.264" v="8438" actId="207"/>
          <ac:spMkLst>
            <pc:docMk/>
            <pc:sldMk cId="3473342568" sldId="799"/>
            <ac:spMk id="3" creationId="{3AB23742-8881-4DD1-A5B9-C26DC3A42A83}"/>
          </ac:spMkLst>
        </pc:spChg>
      </pc:sldChg>
      <pc:sldChg chg="addSp delSp modSp new mod">
        <pc:chgData name="Evgenia Korneva" userId="e62070071816427d" providerId="LiveId" clId="{643702FA-CBE4-42DB-974B-19F3E16E77D1}" dt="2021-03-25T06:04:34.010" v="8459" actId="20577"/>
        <pc:sldMkLst>
          <pc:docMk/>
          <pc:sldMk cId="320477955" sldId="800"/>
        </pc:sldMkLst>
        <pc:spChg chg="del">
          <ac:chgData name="Evgenia Korneva" userId="e62070071816427d" providerId="LiveId" clId="{643702FA-CBE4-42DB-974B-19F3E16E77D1}" dt="2021-03-25T06:04:06.760" v="8440"/>
          <ac:spMkLst>
            <pc:docMk/>
            <pc:sldMk cId="320477955" sldId="800"/>
            <ac:spMk id="2" creationId="{37A9E885-F2AB-42F9-B9D5-985E3E63DA0A}"/>
          </ac:spMkLst>
        </pc:spChg>
        <pc:spChg chg="del">
          <ac:chgData name="Evgenia Korneva" userId="e62070071816427d" providerId="LiveId" clId="{643702FA-CBE4-42DB-974B-19F3E16E77D1}" dt="2021-03-25T06:04:06.760" v="8440"/>
          <ac:spMkLst>
            <pc:docMk/>
            <pc:sldMk cId="320477955" sldId="800"/>
            <ac:spMk id="3" creationId="{DCF113FE-35A2-471F-A9F5-C22A5C22FEC0}"/>
          </ac:spMkLst>
        </pc:spChg>
        <pc:spChg chg="mod">
          <ac:chgData name="Evgenia Korneva" userId="e62070071816427d" providerId="LiveId" clId="{643702FA-CBE4-42DB-974B-19F3E16E77D1}" dt="2021-03-25T06:04:06.760" v="8440"/>
          <ac:spMkLst>
            <pc:docMk/>
            <pc:sldMk cId="320477955" sldId="800"/>
            <ac:spMk id="4" creationId="{642E6AFE-228B-46AC-95F2-42E8975D1E57}"/>
          </ac:spMkLst>
        </pc:spChg>
        <pc:spChg chg="mod">
          <ac:chgData name="Evgenia Korneva" userId="e62070071816427d" providerId="LiveId" clId="{643702FA-CBE4-42DB-974B-19F3E16E77D1}" dt="2021-03-25T06:04:06.760" v="8440"/>
          <ac:spMkLst>
            <pc:docMk/>
            <pc:sldMk cId="320477955" sldId="800"/>
            <ac:spMk id="5" creationId="{A283ABB5-5D98-443B-9B5E-F4F4D1F39268}"/>
          </ac:spMkLst>
        </pc:spChg>
        <pc:spChg chg="add mod">
          <ac:chgData name="Evgenia Korneva" userId="e62070071816427d" providerId="LiveId" clId="{643702FA-CBE4-42DB-974B-19F3E16E77D1}" dt="2021-03-25T06:04:12.193" v="8457" actId="20577"/>
          <ac:spMkLst>
            <pc:docMk/>
            <pc:sldMk cId="320477955" sldId="800"/>
            <ac:spMk id="6" creationId="{D4AF93CF-495C-4E88-B038-0E4EEAAD6984}"/>
          </ac:spMkLst>
        </pc:spChg>
        <pc:spChg chg="add mod">
          <ac:chgData name="Evgenia Korneva" userId="e62070071816427d" providerId="LiveId" clId="{643702FA-CBE4-42DB-974B-19F3E16E77D1}" dt="2021-03-25T06:04:34.010" v="8459" actId="20577"/>
          <ac:spMkLst>
            <pc:docMk/>
            <pc:sldMk cId="320477955" sldId="800"/>
            <ac:spMk id="7" creationId="{64A1E627-EAFC-46D4-B137-C8A86A4CDCA2}"/>
          </ac:spMkLst>
        </pc:spChg>
      </pc:sldChg>
      <pc:sldChg chg="addSp delSp modSp new mod">
        <pc:chgData name="Evgenia Korneva" userId="e62070071816427d" providerId="LiveId" clId="{643702FA-CBE4-42DB-974B-19F3E16E77D1}" dt="2021-03-25T06:15:09.624" v="8489" actId="20577"/>
        <pc:sldMkLst>
          <pc:docMk/>
          <pc:sldMk cId="671497631" sldId="801"/>
        </pc:sldMkLst>
        <pc:spChg chg="del">
          <ac:chgData name="Evgenia Korneva" userId="e62070071816427d" providerId="LiveId" clId="{643702FA-CBE4-42DB-974B-19F3E16E77D1}" dt="2021-03-25T06:14:52.557" v="8461"/>
          <ac:spMkLst>
            <pc:docMk/>
            <pc:sldMk cId="671497631" sldId="801"/>
            <ac:spMk id="2" creationId="{3328A9BA-ADD3-4F3E-983E-793D6648DCC2}"/>
          </ac:spMkLst>
        </pc:spChg>
        <pc:spChg chg="del">
          <ac:chgData name="Evgenia Korneva" userId="e62070071816427d" providerId="LiveId" clId="{643702FA-CBE4-42DB-974B-19F3E16E77D1}" dt="2021-03-25T06:14:52.557" v="8461"/>
          <ac:spMkLst>
            <pc:docMk/>
            <pc:sldMk cId="671497631" sldId="801"/>
            <ac:spMk id="3" creationId="{59A3D033-A97B-4EB5-B4C5-272586CE588F}"/>
          </ac:spMkLst>
        </pc:spChg>
        <pc:spChg chg="mod">
          <ac:chgData name="Evgenia Korneva" userId="e62070071816427d" providerId="LiveId" clId="{643702FA-CBE4-42DB-974B-19F3E16E77D1}" dt="2021-03-25T06:14:52.557" v="8461"/>
          <ac:spMkLst>
            <pc:docMk/>
            <pc:sldMk cId="671497631" sldId="801"/>
            <ac:spMk id="4" creationId="{90B69DFF-B577-45EF-B04C-B2DE3EFAF301}"/>
          </ac:spMkLst>
        </pc:spChg>
        <pc:spChg chg="mod">
          <ac:chgData name="Evgenia Korneva" userId="e62070071816427d" providerId="LiveId" clId="{643702FA-CBE4-42DB-974B-19F3E16E77D1}" dt="2021-03-25T06:14:52.557" v="8461"/>
          <ac:spMkLst>
            <pc:docMk/>
            <pc:sldMk cId="671497631" sldId="801"/>
            <ac:spMk id="5" creationId="{8C9F3B6E-67EF-45A0-BEA8-1E38D743D4D9}"/>
          </ac:spMkLst>
        </pc:spChg>
        <pc:spChg chg="add mod">
          <ac:chgData name="Evgenia Korneva" userId="e62070071816427d" providerId="LiveId" clId="{643702FA-CBE4-42DB-974B-19F3E16E77D1}" dt="2021-03-25T06:15:09.624" v="8489" actId="20577"/>
          <ac:spMkLst>
            <pc:docMk/>
            <pc:sldMk cId="671497631" sldId="801"/>
            <ac:spMk id="6" creationId="{B3A69932-904D-4876-861B-42D9F08DC5BD}"/>
          </ac:spMkLst>
        </pc:spChg>
        <pc:spChg chg="add mod">
          <ac:chgData name="Evgenia Korneva" userId="e62070071816427d" providerId="LiveId" clId="{643702FA-CBE4-42DB-974B-19F3E16E77D1}" dt="2021-03-25T06:14:54.775" v="8463" actId="20577"/>
          <ac:spMkLst>
            <pc:docMk/>
            <pc:sldMk cId="671497631" sldId="801"/>
            <ac:spMk id="7" creationId="{52ACEDDF-6CF6-41A5-8E00-74D97B1448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F7409-3562-437A-9029-E34D201D24C9}" type="datetimeFigureOut">
              <a:rPr lang="en-BE" smtClean="0"/>
              <a:t>22/03/2021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4AFEE-8FCD-4EAF-A475-380312A03D9F}" type="slidenum">
              <a:rPr lang="en-BE" smtClean="0"/>
              <a:t>‹#›</a:t>
            </a:fld>
            <a:endParaRPr lang="en-BE"/>
          </a:p>
        </p:txBody>
      </p:sp>
    </p:spTree>
    <p:extLst>
      <p:ext uri="{BB962C8B-B14F-4D97-AF65-F5344CB8AC3E}">
        <p14:creationId xmlns:p14="http://schemas.microsoft.com/office/powerpoint/2010/main" val="143822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60</a:t>
            </a:fld>
            <a:endParaRPr lang="en-BE"/>
          </a:p>
        </p:txBody>
      </p:sp>
    </p:spTree>
    <p:extLst>
      <p:ext uri="{BB962C8B-B14F-4D97-AF65-F5344CB8AC3E}">
        <p14:creationId xmlns:p14="http://schemas.microsoft.com/office/powerpoint/2010/main" val="103296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61</a:t>
            </a:fld>
            <a:endParaRPr lang="en-BE"/>
          </a:p>
        </p:txBody>
      </p:sp>
    </p:spTree>
    <p:extLst>
      <p:ext uri="{BB962C8B-B14F-4D97-AF65-F5344CB8AC3E}">
        <p14:creationId xmlns:p14="http://schemas.microsoft.com/office/powerpoint/2010/main" val="73753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62</a:t>
            </a:fld>
            <a:endParaRPr lang="en-BE"/>
          </a:p>
        </p:txBody>
      </p:sp>
    </p:spTree>
    <p:extLst>
      <p:ext uri="{BB962C8B-B14F-4D97-AF65-F5344CB8AC3E}">
        <p14:creationId xmlns:p14="http://schemas.microsoft.com/office/powerpoint/2010/main" val="316255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63</a:t>
            </a:fld>
            <a:endParaRPr lang="en-BE"/>
          </a:p>
        </p:txBody>
      </p:sp>
    </p:spTree>
    <p:extLst>
      <p:ext uri="{BB962C8B-B14F-4D97-AF65-F5344CB8AC3E}">
        <p14:creationId xmlns:p14="http://schemas.microsoft.com/office/powerpoint/2010/main" val="195627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64</a:t>
            </a:fld>
            <a:endParaRPr lang="en-BE"/>
          </a:p>
        </p:txBody>
      </p:sp>
    </p:spTree>
    <p:extLst>
      <p:ext uri="{BB962C8B-B14F-4D97-AF65-F5344CB8AC3E}">
        <p14:creationId xmlns:p14="http://schemas.microsoft.com/office/powerpoint/2010/main" val="259834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65</a:t>
            </a:fld>
            <a:endParaRPr lang="en-BE"/>
          </a:p>
        </p:txBody>
      </p:sp>
    </p:spTree>
    <p:extLst>
      <p:ext uri="{BB962C8B-B14F-4D97-AF65-F5344CB8AC3E}">
        <p14:creationId xmlns:p14="http://schemas.microsoft.com/office/powerpoint/2010/main" val="281914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66</a:t>
            </a:fld>
            <a:endParaRPr lang="en-BE"/>
          </a:p>
        </p:txBody>
      </p:sp>
    </p:spTree>
    <p:extLst>
      <p:ext uri="{BB962C8B-B14F-4D97-AF65-F5344CB8AC3E}">
        <p14:creationId xmlns:p14="http://schemas.microsoft.com/office/powerpoint/2010/main" val="2245293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67</a:t>
            </a:fld>
            <a:endParaRPr lang="en-BE"/>
          </a:p>
        </p:txBody>
      </p:sp>
    </p:spTree>
    <p:extLst>
      <p:ext uri="{BB962C8B-B14F-4D97-AF65-F5344CB8AC3E}">
        <p14:creationId xmlns:p14="http://schemas.microsoft.com/office/powerpoint/2010/main" val="227777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4ED4AFEE-8FCD-4EAF-A475-380312A03D9F}" type="slidenum">
              <a:rPr lang="en-BE" smtClean="0"/>
              <a:t>68</a:t>
            </a:fld>
            <a:endParaRPr lang="en-BE"/>
          </a:p>
        </p:txBody>
      </p:sp>
    </p:spTree>
    <p:extLst>
      <p:ext uri="{BB962C8B-B14F-4D97-AF65-F5344CB8AC3E}">
        <p14:creationId xmlns:p14="http://schemas.microsoft.com/office/powerpoint/2010/main" val="118124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E1F8-D5A0-44FD-B1A1-DEE500C2D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03341C9E-CFCE-44A8-8851-5986E7854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1F292982-918E-4A19-ADE1-F78E1834CAFD}"/>
              </a:ext>
            </a:extLst>
          </p:cNvPr>
          <p:cNvSpPr>
            <a:spLocks noGrp="1"/>
          </p:cNvSpPr>
          <p:nvPr>
            <p:ph type="dt" sz="half" idx="10"/>
          </p:nvPr>
        </p:nvSpPr>
        <p:spPr/>
        <p:txBody>
          <a:bodyPr/>
          <a:lstStyle/>
          <a:p>
            <a:fld id="{8E8F7AD1-FCC4-4A93-A3EC-C70B988ECD45}" type="datetime8">
              <a:rPr lang="en-BE" smtClean="0"/>
              <a:t>22/03/2021 22:00</a:t>
            </a:fld>
            <a:endParaRPr lang="en-BE"/>
          </a:p>
        </p:txBody>
      </p:sp>
      <p:sp>
        <p:nvSpPr>
          <p:cNvPr id="5" name="Footer Placeholder 4">
            <a:extLst>
              <a:ext uri="{FF2B5EF4-FFF2-40B4-BE49-F238E27FC236}">
                <a16:creationId xmlns:a16="http://schemas.microsoft.com/office/drawing/2014/main" id="{160328D7-D563-4A17-B048-E3A0CD08209E}"/>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7CE747AC-25E3-4D61-A2E3-5C4DC949C809}"/>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11277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4C45-C5B0-436C-8B4A-EA17AD1CB7AF}"/>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1AA7AA8C-B49D-4B48-AD2C-B4B5A82CF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6E4E2AAC-B174-4747-BF0D-C9B2A5DDBD60}"/>
              </a:ext>
            </a:extLst>
          </p:cNvPr>
          <p:cNvSpPr>
            <a:spLocks noGrp="1"/>
          </p:cNvSpPr>
          <p:nvPr>
            <p:ph type="dt" sz="half" idx="10"/>
          </p:nvPr>
        </p:nvSpPr>
        <p:spPr/>
        <p:txBody>
          <a:bodyPr/>
          <a:lstStyle/>
          <a:p>
            <a:fld id="{C52CC67C-F8A8-4358-AF99-F1ED8782D607}" type="datetime8">
              <a:rPr lang="en-BE" smtClean="0"/>
              <a:t>22/03/2021 22:00</a:t>
            </a:fld>
            <a:endParaRPr lang="en-BE"/>
          </a:p>
        </p:txBody>
      </p:sp>
      <p:sp>
        <p:nvSpPr>
          <p:cNvPr id="5" name="Footer Placeholder 4">
            <a:extLst>
              <a:ext uri="{FF2B5EF4-FFF2-40B4-BE49-F238E27FC236}">
                <a16:creationId xmlns:a16="http://schemas.microsoft.com/office/drawing/2014/main" id="{7A2CCFA6-E1E0-48F4-9A05-15138ED1BEA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3ADF49EE-5212-48BE-8DBF-8CF818D7FEFC}"/>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69424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59FC0-61C6-44D3-8724-153B8D60A5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B1C8A80C-2E51-477E-ABED-899642991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C096285-6EC6-4549-9E4A-F0A6599ED24B}"/>
              </a:ext>
            </a:extLst>
          </p:cNvPr>
          <p:cNvSpPr>
            <a:spLocks noGrp="1"/>
          </p:cNvSpPr>
          <p:nvPr>
            <p:ph type="dt" sz="half" idx="10"/>
          </p:nvPr>
        </p:nvSpPr>
        <p:spPr/>
        <p:txBody>
          <a:bodyPr/>
          <a:lstStyle/>
          <a:p>
            <a:fld id="{BBC9ED68-1609-467C-952C-43C87D844749}" type="datetime8">
              <a:rPr lang="en-BE" smtClean="0"/>
              <a:t>22/03/2021 22:00</a:t>
            </a:fld>
            <a:endParaRPr lang="en-BE"/>
          </a:p>
        </p:txBody>
      </p:sp>
      <p:sp>
        <p:nvSpPr>
          <p:cNvPr id="5" name="Footer Placeholder 4">
            <a:extLst>
              <a:ext uri="{FF2B5EF4-FFF2-40B4-BE49-F238E27FC236}">
                <a16:creationId xmlns:a16="http://schemas.microsoft.com/office/drawing/2014/main" id="{75657266-647D-4E41-B7FA-F29B19A71D99}"/>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53C67E7-4063-4DB0-B418-37D9026FB863}"/>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3473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3878-1C33-4FBD-9468-A7C8AFA3776A}"/>
              </a:ext>
            </a:extLst>
          </p:cNvPr>
          <p:cNvSpPr>
            <a:spLocks noGrp="1"/>
          </p:cNvSpPr>
          <p:nvPr>
            <p:ph type="title"/>
          </p:nvPr>
        </p:nvSpPr>
        <p:spPr>
          <a:xfrm>
            <a:off x="838200" y="317500"/>
            <a:ext cx="10515600" cy="1325563"/>
          </a:xfrm>
        </p:spPr>
        <p:txBody>
          <a:bodyPr/>
          <a:lstStyle>
            <a:lvl1pPr>
              <a:defRPr b="1" cap="all" baseline="0"/>
            </a:lvl1pPr>
          </a:lstStyle>
          <a:p>
            <a:r>
              <a:rPr lang="en-US" dirty="0"/>
              <a:t>Click to edit Master title style</a:t>
            </a:r>
            <a:endParaRPr lang="en-BE" dirty="0"/>
          </a:p>
        </p:txBody>
      </p:sp>
      <p:sp>
        <p:nvSpPr>
          <p:cNvPr id="3" name="Content Placeholder 2">
            <a:extLst>
              <a:ext uri="{FF2B5EF4-FFF2-40B4-BE49-F238E27FC236}">
                <a16:creationId xmlns:a16="http://schemas.microsoft.com/office/drawing/2014/main" id="{AAC9F055-B1DD-41DF-9EB7-11C64077E1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0705490-F080-4AD2-B011-471C1B147DFB}"/>
              </a:ext>
            </a:extLst>
          </p:cNvPr>
          <p:cNvSpPr>
            <a:spLocks noGrp="1"/>
          </p:cNvSpPr>
          <p:nvPr>
            <p:ph type="dt" sz="half" idx="10"/>
          </p:nvPr>
        </p:nvSpPr>
        <p:spPr/>
        <p:txBody>
          <a:bodyPr/>
          <a:lstStyle/>
          <a:p>
            <a:fld id="{B02CD347-DC3D-407C-B553-9B61FE01CA8B}" type="datetime8">
              <a:rPr lang="en-BE" smtClean="0"/>
              <a:t>22/03/2021 22:00</a:t>
            </a:fld>
            <a:endParaRPr lang="en-BE"/>
          </a:p>
        </p:txBody>
      </p:sp>
      <p:sp>
        <p:nvSpPr>
          <p:cNvPr id="5" name="Footer Placeholder 4">
            <a:extLst>
              <a:ext uri="{FF2B5EF4-FFF2-40B4-BE49-F238E27FC236}">
                <a16:creationId xmlns:a16="http://schemas.microsoft.com/office/drawing/2014/main" id="{9E287C9A-CE3E-4295-9846-9ADB05F1B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F3074D34-66A6-4DD7-8F88-73799461C03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19527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49C5-2110-441B-A9A1-96E4365D6EA1}"/>
              </a:ext>
            </a:extLst>
          </p:cNvPr>
          <p:cNvSpPr>
            <a:spLocks noGrp="1"/>
          </p:cNvSpPr>
          <p:nvPr>
            <p:ph type="title"/>
          </p:nvPr>
        </p:nvSpPr>
        <p:spPr>
          <a:xfrm>
            <a:off x="831850" y="1709738"/>
            <a:ext cx="10515600" cy="2852737"/>
          </a:xfrm>
        </p:spPr>
        <p:txBody>
          <a:bodyPr anchor="b"/>
          <a:lstStyle>
            <a:lvl1pPr>
              <a:defRPr sz="6000" b="1" cap="all" baseline="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4B3D2F57-A91E-4137-AF9A-D2D507950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633697-8247-4CC2-B737-AB7FA3908D14}"/>
              </a:ext>
            </a:extLst>
          </p:cNvPr>
          <p:cNvSpPr>
            <a:spLocks noGrp="1"/>
          </p:cNvSpPr>
          <p:nvPr>
            <p:ph type="dt" sz="half" idx="10"/>
          </p:nvPr>
        </p:nvSpPr>
        <p:spPr/>
        <p:txBody>
          <a:bodyPr/>
          <a:lstStyle/>
          <a:p>
            <a:fld id="{75FB0A27-0D6F-495B-B55A-963D3EAF6EB7}" type="datetime8">
              <a:rPr lang="en-BE" smtClean="0"/>
              <a:t>22/03/2021 22:00</a:t>
            </a:fld>
            <a:endParaRPr lang="en-BE"/>
          </a:p>
        </p:txBody>
      </p:sp>
      <p:sp>
        <p:nvSpPr>
          <p:cNvPr id="5" name="Footer Placeholder 4">
            <a:extLst>
              <a:ext uri="{FF2B5EF4-FFF2-40B4-BE49-F238E27FC236}">
                <a16:creationId xmlns:a16="http://schemas.microsoft.com/office/drawing/2014/main" id="{BA615D02-5DF8-41CF-A66F-EC3ED853C17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0224CDFC-D00C-44F0-97FB-081DBB7E3E9E}"/>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26715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E73F-9691-4F6C-B75E-15CF70714D74}"/>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6932363-E63F-4577-BFAB-341C6219FD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BD97D2E6-BDC3-41D0-B7CA-8683E4BB00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7CEE5940-2E61-4086-BCB6-A30DC8B6D004}"/>
              </a:ext>
            </a:extLst>
          </p:cNvPr>
          <p:cNvSpPr>
            <a:spLocks noGrp="1"/>
          </p:cNvSpPr>
          <p:nvPr>
            <p:ph type="dt" sz="half" idx="10"/>
          </p:nvPr>
        </p:nvSpPr>
        <p:spPr/>
        <p:txBody>
          <a:bodyPr/>
          <a:lstStyle/>
          <a:p>
            <a:fld id="{B2D6F01B-FD1B-4FDD-B37F-01AC79531D28}" type="datetime8">
              <a:rPr lang="en-BE" smtClean="0"/>
              <a:t>22/03/2021 22:00</a:t>
            </a:fld>
            <a:endParaRPr lang="en-BE"/>
          </a:p>
        </p:txBody>
      </p:sp>
      <p:sp>
        <p:nvSpPr>
          <p:cNvPr id="6" name="Footer Placeholder 5">
            <a:extLst>
              <a:ext uri="{FF2B5EF4-FFF2-40B4-BE49-F238E27FC236}">
                <a16:creationId xmlns:a16="http://schemas.microsoft.com/office/drawing/2014/main" id="{AB3E11D3-0906-4A7C-975C-9FF8933143EC}"/>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E7E89D50-9D0A-4C77-8F98-E3A95FD6B7E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36757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1268-90D8-4F0D-B04A-743CCC3B316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EF6F5A1F-A01D-4A13-B109-9556154C7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CD2CB-17BE-4817-857C-EE3369BDC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B7913E7E-307E-4412-ADCA-EA39127020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BD46D-387D-4928-8BBB-E8B69D1815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285AF04-C134-4B14-9CEE-672FBFE67D38}"/>
              </a:ext>
            </a:extLst>
          </p:cNvPr>
          <p:cNvSpPr>
            <a:spLocks noGrp="1"/>
          </p:cNvSpPr>
          <p:nvPr>
            <p:ph type="dt" sz="half" idx="10"/>
          </p:nvPr>
        </p:nvSpPr>
        <p:spPr/>
        <p:txBody>
          <a:bodyPr/>
          <a:lstStyle/>
          <a:p>
            <a:fld id="{EDDE9B08-C024-4FE9-970B-AEAC570A9AD1}" type="datetime8">
              <a:rPr lang="en-BE" smtClean="0"/>
              <a:t>22/03/2021 22:00</a:t>
            </a:fld>
            <a:endParaRPr lang="en-BE"/>
          </a:p>
        </p:txBody>
      </p:sp>
      <p:sp>
        <p:nvSpPr>
          <p:cNvPr id="8" name="Footer Placeholder 7">
            <a:extLst>
              <a:ext uri="{FF2B5EF4-FFF2-40B4-BE49-F238E27FC236}">
                <a16:creationId xmlns:a16="http://schemas.microsoft.com/office/drawing/2014/main" id="{1792E80D-A260-4187-B108-2D20DF62C21B}"/>
              </a:ext>
            </a:extLst>
          </p:cNvPr>
          <p:cNvSpPr>
            <a:spLocks noGrp="1"/>
          </p:cNvSpPr>
          <p:nvPr>
            <p:ph type="ftr" sz="quarter" idx="11"/>
          </p:nvPr>
        </p:nvSpPr>
        <p:spPr/>
        <p:txBody>
          <a:bodyPr/>
          <a:lstStyle/>
          <a:p>
            <a:r>
              <a:rPr lang="en-US"/>
              <a:t>Elementary Combinatorics and Probability - March 2021</a:t>
            </a:r>
            <a:endParaRPr lang="en-BE"/>
          </a:p>
        </p:txBody>
      </p:sp>
      <p:sp>
        <p:nvSpPr>
          <p:cNvPr id="9" name="Slide Number Placeholder 8">
            <a:extLst>
              <a:ext uri="{FF2B5EF4-FFF2-40B4-BE49-F238E27FC236}">
                <a16:creationId xmlns:a16="http://schemas.microsoft.com/office/drawing/2014/main" id="{935FD1B0-7A10-492B-92E4-1BC3307505A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39358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852C-CDC6-4342-8C19-8B798C3EFCAF}"/>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DD9A25DB-4963-4750-A5F5-9A3316F61CF0}"/>
              </a:ext>
            </a:extLst>
          </p:cNvPr>
          <p:cNvSpPr>
            <a:spLocks noGrp="1"/>
          </p:cNvSpPr>
          <p:nvPr>
            <p:ph type="dt" sz="half" idx="10"/>
          </p:nvPr>
        </p:nvSpPr>
        <p:spPr/>
        <p:txBody>
          <a:bodyPr/>
          <a:lstStyle/>
          <a:p>
            <a:fld id="{EE555898-26E0-44FD-917F-716070454A16}" type="datetime8">
              <a:rPr lang="en-BE" smtClean="0"/>
              <a:t>22/03/2021 22:00</a:t>
            </a:fld>
            <a:endParaRPr lang="en-BE"/>
          </a:p>
        </p:txBody>
      </p:sp>
      <p:sp>
        <p:nvSpPr>
          <p:cNvPr id="4" name="Footer Placeholder 3">
            <a:extLst>
              <a:ext uri="{FF2B5EF4-FFF2-40B4-BE49-F238E27FC236}">
                <a16:creationId xmlns:a16="http://schemas.microsoft.com/office/drawing/2014/main" id="{320A4CB9-E921-4CBC-88D4-B79B04C5C6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595DA68-2ABF-421C-83E9-4835ACE704E6}"/>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3221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8B494-DBE5-4B04-AB75-83DDB7F09D8F}"/>
              </a:ext>
            </a:extLst>
          </p:cNvPr>
          <p:cNvSpPr>
            <a:spLocks noGrp="1"/>
          </p:cNvSpPr>
          <p:nvPr>
            <p:ph type="dt" sz="half" idx="10"/>
          </p:nvPr>
        </p:nvSpPr>
        <p:spPr/>
        <p:txBody>
          <a:bodyPr/>
          <a:lstStyle/>
          <a:p>
            <a:fld id="{E48A067D-2F46-41ED-84CB-893D420A29D3}" type="datetime8">
              <a:rPr lang="en-BE" smtClean="0"/>
              <a:t>22/03/2021 22:00</a:t>
            </a:fld>
            <a:endParaRPr lang="en-BE"/>
          </a:p>
        </p:txBody>
      </p:sp>
      <p:sp>
        <p:nvSpPr>
          <p:cNvPr id="3" name="Footer Placeholder 2">
            <a:extLst>
              <a:ext uri="{FF2B5EF4-FFF2-40B4-BE49-F238E27FC236}">
                <a16:creationId xmlns:a16="http://schemas.microsoft.com/office/drawing/2014/main" id="{CA09188E-643F-4D2E-BAA8-5FCAB01C2475}"/>
              </a:ext>
            </a:extLst>
          </p:cNvPr>
          <p:cNvSpPr>
            <a:spLocks noGrp="1"/>
          </p:cNvSpPr>
          <p:nvPr>
            <p:ph type="ftr" sz="quarter" idx="11"/>
          </p:nvPr>
        </p:nvSpPr>
        <p:spPr/>
        <p:txBody>
          <a:bodyPr/>
          <a:lstStyle/>
          <a:p>
            <a:r>
              <a:rPr lang="en-US"/>
              <a:t>Elementary Combinatorics and Probability - March 2021</a:t>
            </a:r>
            <a:endParaRPr lang="en-BE"/>
          </a:p>
        </p:txBody>
      </p:sp>
      <p:sp>
        <p:nvSpPr>
          <p:cNvPr id="4" name="Slide Number Placeholder 3">
            <a:extLst>
              <a:ext uri="{FF2B5EF4-FFF2-40B4-BE49-F238E27FC236}">
                <a16:creationId xmlns:a16="http://schemas.microsoft.com/office/drawing/2014/main" id="{D730E9F2-4273-4B54-BA2F-F4DD6AA91DF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0563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2580-C322-4411-B81D-D309DA6D0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8AE9BFB4-7F4B-42A6-A6D9-6168FFE26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E85A1FAF-B898-4D07-A726-5FD97BB74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F503D-D906-4A0C-9F74-08AF55FC5990}"/>
              </a:ext>
            </a:extLst>
          </p:cNvPr>
          <p:cNvSpPr>
            <a:spLocks noGrp="1"/>
          </p:cNvSpPr>
          <p:nvPr>
            <p:ph type="dt" sz="half" idx="10"/>
          </p:nvPr>
        </p:nvSpPr>
        <p:spPr/>
        <p:txBody>
          <a:bodyPr/>
          <a:lstStyle/>
          <a:p>
            <a:fld id="{8EC5D85B-F475-4271-99A4-CFE5621CDC59}" type="datetime8">
              <a:rPr lang="en-BE" smtClean="0"/>
              <a:t>22/03/2021 22:00</a:t>
            </a:fld>
            <a:endParaRPr lang="en-BE"/>
          </a:p>
        </p:txBody>
      </p:sp>
      <p:sp>
        <p:nvSpPr>
          <p:cNvPr id="6" name="Footer Placeholder 5">
            <a:extLst>
              <a:ext uri="{FF2B5EF4-FFF2-40B4-BE49-F238E27FC236}">
                <a16:creationId xmlns:a16="http://schemas.microsoft.com/office/drawing/2014/main" id="{B5180D3E-3F73-4C19-A59E-CD1B9D1C91A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730A8527-C932-4E5C-B92C-3F5D47E2755F}"/>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0628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48CE-AFAC-4E7A-8855-C50B08B04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2E6BC73-FF96-4F2F-8369-0B3E817B8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B156829F-B735-45EA-B12D-47818367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FAC76-693B-47A3-B2A5-5E5137BF9155}"/>
              </a:ext>
            </a:extLst>
          </p:cNvPr>
          <p:cNvSpPr>
            <a:spLocks noGrp="1"/>
          </p:cNvSpPr>
          <p:nvPr>
            <p:ph type="dt" sz="half" idx="10"/>
          </p:nvPr>
        </p:nvSpPr>
        <p:spPr/>
        <p:txBody>
          <a:bodyPr/>
          <a:lstStyle/>
          <a:p>
            <a:fld id="{07292C59-B0D4-4C91-B100-87B96FF22DC7}" type="datetime8">
              <a:rPr lang="en-BE" smtClean="0"/>
              <a:t>22/03/2021 22:00</a:t>
            </a:fld>
            <a:endParaRPr lang="en-BE"/>
          </a:p>
        </p:txBody>
      </p:sp>
      <p:sp>
        <p:nvSpPr>
          <p:cNvPr id="6" name="Footer Placeholder 5">
            <a:extLst>
              <a:ext uri="{FF2B5EF4-FFF2-40B4-BE49-F238E27FC236}">
                <a16:creationId xmlns:a16="http://schemas.microsoft.com/office/drawing/2014/main" id="{75E5B74C-5867-47F9-B6CA-F87BB12B674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8A7DE153-09FE-43A8-8081-2572055B993A}"/>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8317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D39E05-EFEB-49BB-A7E9-3F28F9BA4D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29CC3E5-F9A8-4D03-AEFB-7256BE243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ADC19F9D-46B3-4DF1-93A3-3543F1DC0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6ECEE-1B60-4555-9D4A-E628A259CF02}" type="datetime8">
              <a:rPr lang="en-BE" smtClean="0"/>
              <a:t>22/03/2021 22:00</a:t>
            </a:fld>
            <a:endParaRPr lang="en-BE"/>
          </a:p>
        </p:txBody>
      </p:sp>
      <p:sp>
        <p:nvSpPr>
          <p:cNvPr id="5" name="Footer Placeholder 4">
            <a:extLst>
              <a:ext uri="{FF2B5EF4-FFF2-40B4-BE49-F238E27FC236}">
                <a16:creationId xmlns:a16="http://schemas.microsoft.com/office/drawing/2014/main" id="{792BEC31-AE42-42D1-9292-90504E247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4C4B2B61-08A8-4079-9FAA-C5F9E5B2F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F7B41-8972-4B54-B2ED-1FFF63F18177}" type="slidenum">
              <a:rPr lang="en-BE" smtClean="0"/>
              <a:t>‹#›</a:t>
            </a:fld>
            <a:endParaRPr lang="en-BE"/>
          </a:p>
        </p:txBody>
      </p:sp>
    </p:spTree>
    <p:extLst>
      <p:ext uri="{BB962C8B-B14F-4D97-AF65-F5344CB8AC3E}">
        <p14:creationId xmlns:p14="http://schemas.microsoft.com/office/powerpoint/2010/main" val="3058008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youtu.be/BcvLAw-JRss"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google.com/document/d/1hI1lP9_YRMh4RRoL6RjvTwh6ynGd1YLs8-jVR0wp49M/edit?usp=sharin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youtu.be/U3_783xznQI"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D929B-A7E4-4A65-A288-610010C0A556}"/>
              </a:ext>
            </a:extLst>
          </p:cNvPr>
          <p:cNvSpPr>
            <a:spLocks noGrp="1"/>
          </p:cNvSpPr>
          <p:nvPr>
            <p:ph type="ctrTitle"/>
          </p:nvPr>
        </p:nvSpPr>
        <p:spPr>
          <a:xfrm>
            <a:off x="787400" y="1122363"/>
            <a:ext cx="10566400" cy="2387600"/>
          </a:xfrm>
        </p:spPr>
        <p:txBody>
          <a:bodyPr>
            <a:normAutofit/>
          </a:bodyPr>
          <a:lstStyle/>
          <a:p>
            <a:r>
              <a:rPr lang="en-US" sz="4800" b="1" dirty="0"/>
              <a:t>ELEMENTARY COMBINATORICS &amp; PROBABILITY</a:t>
            </a:r>
            <a:endParaRPr lang="en-BE" sz="4800" b="1" dirty="0"/>
          </a:p>
        </p:txBody>
      </p:sp>
      <p:sp>
        <p:nvSpPr>
          <p:cNvPr id="3" name="Subtitle 2">
            <a:extLst>
              <a:ext uri="{FF2B5EF4-FFF2-40B4-BE49-F238E27FC236}">
                <a16:creationId xmlns:a16="http://schemas.microsoft.com/office/drawing/2014/main" id="{D462F817-06CB-448E-B553-8D147248C3EF}"/>
              </a:ext>
            </a:extLst>
          </p:cNvPr>
          <p:cNvSpPr>
            <a:spLocks noGrp="1"/>
          </p:cNvSpPr>
          <p:nvPr>
            <p:ph type="subTitle" idx="1"/>
          </p:nvPr>
        </p:nvSpPr>
        <p:spPr/>
        <p:txBody>
          <a:bodyPr>
            <a:normAutofit lnSpcReduction="10000"/>
          </a:bodyPr>
          <a:lstStyle/>
          <a:p>
            <a:r>
              <a:rPr lang="en-US" dirty="0"/>
              <a:t>Lecture 8</a:t>
            </a:r>
          </a:p>
          <a:p>
            <a:endParaRPr lang="en-US" dirty="0"/>
          </a:p>
          <a:p>
            <a:endParaRPr lang="en-US" dirty="0"/>
          </a:p>
          <a:p>
            <a:r>
              <a:rPr lang="en-US" dirty="0">
                <a:solidFill>
                  <a:schemeClr val="tx1">
                    <a:lumMod val="50000"/>
                    <a:lumOff val="50000"/>
                  </a:schemeClr>
                </a:solidFill>
              </a:rPr>
              <a:t>Conditional probability, Bayes’ rule</a:t>
            </a:r>
          </a:p>
          <a:p>
            <a:endParaRPr lang="en-US" dirty="0"/>
          </a:p>
          <a:p>
            <a:endParaRPr lang="en-BE" dirty="0"/>
          </a:p>
        </p:txBody>
      </p:sp>
    </p:spTree>
    <p:extLst>
      <p:ext uri="{BB962C8B-B14F-4D97-AF65-F5344CB8AC3E}">
        <p14:creationId xmlns:p14="http://schemas.microsoft.com/office/powerpoint/2010/main" val="2509116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1691-C767-4056-B517-D3710A76B06C}"/>
              </a:ext>
            </a:extLst>
          </p:cNvPr>
          <p:cNvSpPr>
            <a:spLocks noGrp="1"/>
          </p:cNvSpPr>
          <p:nvPr>
            <p:ph type="title"/>
          </p:nvPr>
        </p:nvSpPr>
        <p:spPr/>
        <p:txBody>
          <a:bodyPr/>
          <a:lstStyle/>
          <a:p>
            <a:r>
              <a:rPr lang="en-US" dirty="0"/>
              <a:t>Four coin flips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0FD9F9-5092-4AE6-AFCA-EA3710CA7929}"/>
                  </a:ext>
                </a:extLst>
              </p:cNvPr>
              <p:cNvSpPr>
                <a:spLocks noGrp="1"/>
              </p:cNvSpPr>
              <p:nvPr>
                <p:ph idx="1"/>
              </p:nvPr>
            </p:nvSpPr>
            <p:spPr/>
            <p:txBody>
              <a:bodyPr>
                <a:normAutofit/>
              </a:bodyPr>
              <a:lstStyle/>
              <a:p>
                <a:r>
                  <a:rPr lang="en-US" sz="3200" dirty="0"/>
                  <a:t>A coin is flipped 4 times. What is the probability of getting an equal number of heads and tails?</a:t>
                </a:r>
              </a:p>
              <a:p>
                <a:endParaRPr lang="en-US" sz="3200" dirty="0"/>
              </a:p>
              <a:p>
                <a:pPr marL="0" indent="0">
                  <a:buNone/>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𝐶</m:t>
                          </m:r>
                          <m:d>
                            <m:dPr>
                              <m:ctrlPr>
                                <a:rPr lang="en-US" sz="3200" i="1">
                                  <a:latin typeface="Cambria Math" panose="02040503050406030204" pitchFamily="18" charset="0"/>
                                </a:rPr>
                              </m:ctrlPr>
                            </m:dPr>
                            <m:e>
                              <m:r>
                                <a:rPr lang="en-US" sz="3200" i="1">
                                  <a:latin typeface="Cambria Math" panose="02040503050406030204" pitchFamily="18" charset="0"/>
                                </a:rPr>
                                <m:t>4, 2</m:t>
                              </m:r>
                            </m:e>
                          </m:d>
                        </m:num>
                        <m:den>
                          <m:sSup>
                            <m:sSupPr>
                              <m:ctrlPr>
                                <a:rPr lang="en-US" sz="3200" i="1">
                                  <a:latin typeface="Cambria Math" panose="02040503050406030204" pitchFamily="18" charset="0"/>
                                </a:rPr>
                              </m:ctrlPr>
                            </m:sSupPr>
                            <m:e>
                              <m:r>
                                <a:rPr lang="en-US" sz="3200" i="1">
                                  <a:latin typeface="Cambria Math" panose="02040503050406030204" pitchFamily="18" charset="0"/>
                                </a:rPr>
                                <m:t>2</m:t>
                              </m:r>
                            </m:e>
                            <m:sup>
                              <m:r>
                                <a:rPr lang="en-US" sz="3200" i="1">
                                  <a:latin typeface="Cambria Math" panose="02040503050406030204" pitchFamily="18" charset="0"/>
                                </a:rPr>
                                <m:t>4</m:t>
                              </m:r>
                            </m:sup>
                          </m:sSup>
                        </m:den>
                      </m:f>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4!</m:t>
                          </m:r>
                        </m:num>
                        <m:den>
                          <m:sSup>
                            <m:sSupPr>
                              <m:ctrlPr>
                                <a:rPr lang="en-US" sz="3200" i="1">
                                  <a:latin typeface="Cambria Math" panose="02040503050406030204" pitchFamily="18" charset="0"/>
                                </a:rPr>
                              </m:ctrlPr>
                            </m:sSupPr>
                            <m:e>
                              <m:r>
                                <a:rPr lang="en-US" sz="3200" i="1">
                                  <a:latin typeface="Cambria Math" panose="02040503050406030204" pitchFamily="18" charset="0"/>
                                </a:rPr>
                                <m:t>2</m:t>
                              </m:r>
                            </m:e>
                            <m:sup>
                              <m:r>
                                <a:rPr lang="en-US" sz="3200" i="1">
                                  <a:latin typeface="Cambria Math" panose="02040503050406030204" pitchFamily="18" charset="0"/>
                                </a:rPr>
                                <m:t>6</m:t>
                              </m:r>
                            </m:sup>
                          </m:sSup>
                        </m:den>
                      </m:f>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3</m:t>
                          </m:r>
                        </m:num>
                        <m:den>
                          <m:r>
                            <a:rPr lang="en-US" sz="3200" i="1">
                              <a:latin typeface="Cambria Math" panose="02040503050406030204" pitchFamily="18" charset="0"/>
                            </a:rPr>
                            <m:t>8</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470FD9F9-5092-4AE6-AFCA-EA3710CA7929}"/>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9DBA9B5-BF54-4EEB-8B8B-47A44ED211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16247E0-78D2-4F82-ACAD-65E2241A4BB2}"/>
              </a:ext>
            </a:extLst>
          </p:cNvPr>
          <p:cNvSpPr>
            <a:spLocks noGrp="1"/>
          </p:cNvSpPr>
          <p:nvPr>
            <p:ph type="sldNum" sz="quarter" idx="12"/>
          </p:nvPr>
        </p:nvSpPr>
        <p:spPr/>
        <p:txBody>
          <a:bodyPr/>
          <a:lstStyle/>
          <a:p>
            <a:fld id="{08CF7B41-8972-4B54-B2ED-1FFF63F18177}" type="slidenum">
              <a:rPr lang="en-BE" smtClean="0"/>
              <a:t>10</a:t>
            </a:fld>
            <a:endParaRPr lang="en-BE"/>
          </a:p>
        </p:txBody>
      </p:sp>
    </p:spTree>
    <p:extLst>
      <p:ext uri="{BB962C8B-B14F-4D97-AF65-F5344CB8AC3E}">
        <p14:creationId xmlns:p14="http://schemas.microsoft.com/office/powerpoint/2010/main" val="1557844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=0.01</m:t>
                      </m:r>
                    </m:oMath>
                  </m:oMathPara>
                </a14:m>
                <a:endParaRPr lang="en-US" sz="3200" dirty="0"/>
              </a:p>
              <a:p>
                <a:pPr>
                  <a:lnSpc>
                    <a:spcPct val="150000"/>
                  </a:lnSpc>
                </a:pPr>
                <a:r>
                  <a:rPr lang="en-US" sz="3200" dirty="0">
                    <a:solidFill>
                      <a:schemeClr val="bg1"/>
                    </a:solidFill>
                  </a:rPr>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  </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𝑛𝑜</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m:t>
                      </m:r>
                    </m:oMath>
                  </m:oMathPara>
                </a14:m>
                <a:endParaRPr lang="en-US" sz="3200" dirty="0">
                  <a:solidFill>
                    <a:schemeClr val="bg1"/>
                  </a:solidFill>
                </a:endParaRPr>
              </a:p>
              <a:p>
                <a:pPr>
                  <a:lnSpc>
                    <a:spcPct val="150000"/>
                  </a:lnSpc>
                </a:pPr>
                <a:r>
                  <a:rPr lang="en-US" sz="3200" dirty="0">
                    <a:solidFill>
                      <a:schemeClr val="bg1"/>
                    </a:solidFill>
                  </a:rPr>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r>
                            <a:rPr lang="en-US" sz="3200" b="0" i="1" smtClean="0">
                              <a:solidFill>
                                <a:schemeClr val="bg1"/>
                              </a:solidFill>
                              <a:latin typeface="Cambria Math" panose="02040503050406030204" pitchFamily="18" charset="0"/>
                            </a:rPr>
                            <m:t> |+</m:t>
                          </m:r>
                        </m:e>
                      </m:d>
                      <m:r>
                        <a:rPr lang="en-US" sz="3200" b="0" i="1" smtClean="0">
                          <a:solidFill>
                            <a:schemeClr val="bg1"/>
                          </a:solidFill>
                          <a:latin typeface="Cambria Math" panose="02040503050406030204" pitchFamily="18" charset="0"/>
                        </a:rPr>
                        <m:t>= ?</m:t>
                      </m:r>
                    </m:oMath>
                  </m:oMathPara>
                </a14:m>
                <a:endParaRPr lang="en-BE" sz="3200"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100</a:t>
            </a:fld>
            <a:endParaRPr lang="en-BE"/>
          </a:p>
        </p:txBody>
      </p:sp>
    </p:spTree>
    <p:extLst>
      <p:ext uri="{BB962C8B-B14F-4D97-AF65-F5344CB8AC3E}">
        <p14:creationId xmlns:p14="http://schemas.microsoft.com/office/powerpoint/2010/main" val="28385014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𝑃</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𝐷</m:t>
                          </m:r>
                        </m:e>
                      </m:d>
                      <m:r>
                        <a:rPr lang="en-US" sz="3200" b="0" i="1" smtClean="0">
                          <a:solidFill>
                            <a:schemeClr val="tx1"/>
                          </a:solidFill>
                          <a:latin typeface="Cambria Math" panose="02040503050406030204" pitchFamily="18" charset="0"/>
                        </a:rPr>
                        <m:t>=0.01</m:t>
                      </m:r>
                    </m:oMath>
                  </m:oMathPara>
                </a14:m>
                <a:endParaRPr lang="en-US" sz="3200" dirty="0">
                  <a:solidFill>
                    <a:schemeClr val="tx1"/>
                  </a:solidFill>
                </a:endParaRPr>
              </a:p>
              <a:p>
                <a:pPr>
                  <a:lnSpc>
                    <a:spcPct val="150000"/>
                  </a:lnSpc>
                </a:pPr>
                <a:r>
                  <a:rPr lang="en-US" sz="3200" dirty="0"/>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  </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𝑛𝑜</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m:t>
                      </m:r>
                    </m:oMath>
                  </m:oMathPara>
                </a14:m>
                <a:endParaRPr lang="en-US" sz="3200" dirty="0">
                  <a:solidFill>
                    <a:schemeClr val="bg1"/>
                  </a:solidFill>
                </a:endParaRPr>
              </a:p>
              <a:p>
                <a:pPr>
                  <a:lnSpc>
                    <a:spcPct val="150000"/>
                  </a:lnSpc>
                </a:pPr>
                <a:r>
                  <a:rPr lang="en-US" sz="3200" dirty="0">
                    <a:solidFill>
                      <a:schemeClr val="bg1"/>
                    </a:solidFill>
                  </a:rPr>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r>
                            <a:rPr lang="en-US" sz="3200" b="0" i="1" smtClean="0">
                              <a:solidFill>
                                <a:schemeClr val="bg1"/>
                              </a:solidFill>
                              <a:latin typeface="Cambria Math" panose="02040503050406030204" pitchFamily="18" charset="0"/>
                            </a:rPr>
                            <m:t> |+</m:t>
                          </m:r>
                        </m:e>
                      </m:d>
                      <m:r>
                        <a:rPr lang="en-US" sz="3200" b="0" i="1" smtClean="0">
                          <a:solidFill>
                            <a:schemeClr val="bg1"/>
                          </a:solidFill>
                          <a:latin typeface="Cambria Math" panose="02040503050406030204" pitchFamily="18" charset="0"/>
                        </a:rPr>
                        <m:t>= ?</m:t>
                      </m:r>
                    </m:oMath>
                  </m:oMathPara>
                </a14:m>
                <a:endParaRPr lang="en-BE" sz="3200"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101</a:t>
            </a:fld>
            <a:endParaRPr lang="en-BE"/>
          </a:p>
        </p:txBody>
      </p:sp>
    </p:spTree>
    <p:extLst>
      <p:ext uri="{BB962C8B-B14F-4D97-AF65-F5344CB8AC3E}">
        <p14:creationId xmlns:p14="http://schemas.microsoft.com/office/powerpoint/2010/main" val="2978434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=0.01</m:t>
                      </m:r>
                    </m:oMath>
                  </m:oMathPara>
                </a14:m>
                <a:endParaRPr lang="en-US" sz="3200" dirty="0"/>
              </a:p>
              <a:p>
                <a:pPr>
                  <a:lnSpc>
                    <a:spcPct val="150000"/>
                  </a:lnSpc>
                </a:pPr>
                <a:r>
                  <a:rPr lang="en-US" sz="3200" dirty="0"/>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𝐷</m:t>
                          </m:r>
                        </m:e>
                      </m:d>
                      <m:r>
                        <a:rPr lang="en-US" sz="3200" b="0" i="1" smtClean="0">
                          <a:latin typeface="Cambria Math" panose="02040503050406030204" pitchFamily="18" charset="0"/>
                        </a:rPr>
                        <m:t>=0.9,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𝑛𝑜</m:t>
                          </m:r>
                          <m:r>
                            <a:rPr lang="en-US" sz="3200" b="0" i="1" smtClean="0">
                              <a:latin typeface="Cambria Math" panose="02040503050406030204" pitchFamily="18" charset="0"/>
                            </a:rPr>
                            <m:t> </m:t>
                          </m:r>
                          <m:r>
                            <a:rPr lang="en-US" sz="3200" b="0" i="1" smtClean="0">
                              <a:latin typeface="Cambria Math" panose="02040503050406030204" pitchFamily="18" charset="0"/>
                            </a:rPr>
                            <m:t>𝐷</m:t>
                          </m:r>
                        </m:e>
                      </m:d>
                      <m:r>
                        <a:rPr lang="en-US" sz="3200" b="0" i="1" smtClean="0">
                          <a:latin typeface="Cambria Math" panose="02040503050406030204" pitchFamily="18" charset="0"/>
                        </a:rPr>
                        <m:t>=0.9</m:t>
                      </m:r>
                    </m:oMath>
                  </m:oMathPara>
                </a14:m>
                <a:endParaRPr lang="en-US" sz="3200" dirty="0"/>
              </a:p>
              <a:p>
                <a:pPr>
                  <a:lnSpc>
                    <a:spcPct val="150000"/>
                  </a:lnSpc>
                </a:pPr>
                <a:r>
                  <a:rPr lang="en-US" sz="3200" dirty="0">
                    <a:solidFill>
                      <a:schemeClr val="bg1"/>
                    </a:solidFill>
                  </a:rPr>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r>
                            <a:rPr lang="en-US" sz="3200" b="0" i="1" smtClean="0">
                              <a:solidFill>
                                <a:schemeClr val="bg1"/>
                              </a:solidFill>
                              <a:latin typeface="Cambria Math" panose="02040503050406030204" pitchFamily="18" charset="0"/>
                            </a:rPr>
                            <m:t> |+</m:t>
                          </m:r>
                        </m:e>
                      </m:d>
                      <m:r>
                        <a:rPr lang="en-US" sz="3200" b="0" i="1" smtClean="0">
                          <a:solidFill>
                            <a:schemeClr val="bg1"/>
                          </a:solidFill>
                          <a:latin typeface="Cambria Math" panose="02040503050406030204" pitchFamily="18" charset="0"/>
                        </a:rPr>
                        <m:t>= ?</m:t>
                      </m:r>
                    </m:oMath>
                  </m:oMathPara>
                </a14:m>
                <a:endParaRPr lang="en-BE" sz="3200"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102</a:t>
            </a:fld>
            <a:endParaRPr lang="en-BE"/>
          </a:p>
        </p:txBody>
      </p:sp>
    </p:spTree>
    <p:extLst>
      <p:ext uri="{BB962C8B-B14F-4D97-AF65-F5344CB8AC3E}">
        <p14:creationId xmlns:p14="http://schemas.microsoft.com/office/powerpoint/2010/main" val="31246023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=0.01</m:t>
                      </m:r>
                    </m:oMath>
                  </m:oMathPara>
                </a14:m>
                <a:endParaRPr lang="en-US" sz="3200" dirty="0"/>
              </a:p>
              <a:p>
                <a:pPr>
                  <a:lnSpc>
                    <a:spcPct val="150000"/>
                  </a:lnSpc>
                </a:pPr>
                <a:r>
                  <a:rPr lang="en-US" sz="3200" dirty="0"/>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𝐷</m:t>
                          </m:r>
                        </m:e>
                      </m:d>
                      <m:r>
                        <a:rPr lang="en-US" sz="3200" b="0" i="1" smtClean="0">
                          <a:latin typeface="Cambria Math" panose="02040503050406030204" pitchFamily="18" charset="0"/>
                        </a:rPr>
                        <m:t>=0.9,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𝑛𝑜</m:t>
                          </m:r>
                          <m:r>
                            <a:rPr lang="en-US" sz="3200" b="0" i="1" smtClean="0">
                              <a:latin typeface="Cambria Math" panose="02040503050406030204" pitchFamily="18" charset="0"/>
                            </a:rPr>
                            <m:t> </m:t>
                          </m:r>
                          <m:r>
                            <a:rPr lang="en-US" sz="3200" b="0" i="1" smtClean="0">
                              <a:latin typeface="Cambria Math" panose="02040503050406030204" pitchFamily="18" charset="0"/>
                            </a:rPr>
                            <m:t>𝐷</m:t>
                          </m:r>
                        </m:e>
                      </m:d>
                      <m:r>
                        <a:rPr lang="en-US" sz="3200" b="0" i="1" smtClean="0">
                          <a:latin typeface="Cambria Math" panose="02040503050406030204" pitchFamily="18" charset="0"/>
                        </a:rPr>
                        <m:t>=0.9</m:t>
                      </m:r>
                    </m:oMath>
                  </m:oMathPara>
                </a14:m>
                <a:endParaRPr lang="en-US" sz="3200" dirty="0"/>
              </a:p>
              <a:p>
                <a:pPr>
                  <a:lnSpc>
                    <a:spcPct val="150000"/>
                  </a:lnSpc>
                </a:pPr>
                <a:r>
                  <a:rPr lang="en-US" sz="3200" dirty="0"/>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r>
                            <a:rPr lang="en-US" sz="3200" b="0" i="1" smtClean="0">
                              <a:solidFill>
                                <a:schemeClr val="bg1"/>
                              </a:solidFill>
                              <a:latin typeface="Cambria Math" panose="02040503050406030204" pitchFamily="18" charset="0"/>
                            </a:rPr>
                            <m:t> |+</m:t>
                          </m:r>
                        </m:e>
                      </m:d>
                      <m:r>
                        <a:rPr lang="en-US" sz="3200" b="0" i="1" smtClean="0">
                          <a:solidFill>
                            <a:schemeClr val="bg1"/>
                          </a:solidFill>
                          <a:latin typeface="Cambria Math" panose="02040503050406030204" pitchFamily="18" charset="0"/>
                        </a:rPr>
                        <m:t>= ?</m:t>
                      </m:r>
                    </m:oMath>
                  </m:oMathPara>
                </a14:m>
                <a:endParaRPr lang="en-BE" sz="3200"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103</a:t>
            </a:fld>
            <a:endParaRPr lang="en-BE"/>
          </a:p>
        </p:txBody>
      </p:sp>
    </p:spTree>
    <p:extLst>
      <p:ext uri="{BB962C8B-B14F-4D97-AF65-F5344CB8AC3E}">
        <p14:creationId xmlns:p14="http://schemas.microsoft.com/office/powerpoint/2010/main" val="14228046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e>
                      </m:d>
                      <m:r>
                        <a:rPr lang="en-US" sz="3200" b="0" i="1" smtClean="0">
                          <a:latin typeface="Cambria Math" panose="02040503050406030204" pitchFamily="18" charset="0"/>
                        </a:rPr>
                        <m:t>=0.01</m:t>
                      </m:r>
                    </m:oMath>
                  </m:oMathPara>
                </a14:m>
                <a:endParaRPr lang="en-US" sz="3200" dirty="0"/>
              </a:p>
              <a:p>
                <a:pPr>
                  <a:lnSpc>
                    <a:spcPct val="150000"/>
                  </a:lnSpc>
                </a:pPr>
                <a:r>
                  <a:rPr lang="en-US" sz="3200" dirty="0"/>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𝐷</m:t>
                          </m:r>
                        </m:e>
                      </m:d>
                      <m:r>
                        <a:rPr lang="en-US" sz="3200" b="0" i="1" smtClean="0">
                          <a:latin typeface="Cambria Math" panose="02040503050406030204" pitchFamily="18" charset="0"/>
                        </a:rPr>
                        <m:t>=0.9,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r>
                            <a:rPr lang="en-US" sz="3200" b="0" i="1" smtClean="0">
                              <a:latin typeface="Cambria Math" panose="02040503050406030204" pitchFamily="18" charset="0"/>
                            </a:rPr>
                            <m:t>𝑛𝑜</m:t>
                          </m:r>
                          <m:r>
                            <a:rPr lang="en-US" sz="3200" b="0" i="1" smtClean="0">
                              <a:latin typeface="Cambria Math" panose="02040503050406030204" pitchFamily="18" charset="0"/>
                            </a:rPr>
                            <m:t> </m:t>
                          </m:r>
                          <m:r>
                            <a:rPr lang="en-US" sz="3200" b="0" i="1" smtClean="0">
                              <a:latin typeface="Cambria Math" panose="02040503050406030204" pitchFamily="18" charset="0"/>
                            </a:rPr>
                            <m:t>𝐷</m:t>
                          </m:r>
                        </m:e>
                      </m:d>
                      <m:r>
                        <a:rPr lang="en-US" sz="3200" b="0" i="1" smtClean="0">
                          <a:latin typeface="Cambria Math" panose="02040503050406030204" pitchFamily="18" charset="0"/>
                        </a:rPr>
                        <m:t>=0.9</m:t>
                      </m:r>
                    </m:oMath>
                  </m:oMathPara>
                </a14:m>
                <a:endParaRPr lang="en-US" sz="3200" dirty="0"/>
              </a:p>
              <a:p>
                <a:pPr>
                  <a:lnSpc>
                    <a:spcPct val="150000"/>
                  </a:lnSpc>
                </a:pPr>
                <a:r>
                  <a:rPr lang="en-US" sz="3200" dirty="0"/>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𝐷</m:t>
                          </m:r>
                          <m:r>
                            <a:rPr lang="en-US" sz="3200" b="0" i="1" smtClean="0">
                              <a:latin typeface="Cambria Math" panose="02040503050406030204" pitchFamily="18" charset="0"/>
                            </a:rPr>
                            <m:t> |+</m:t>
                          </m:r>
                        </m:e>
                      </m:d>
                      <m:r>
                        <a:rPr lang="en-US" sz="3200" b="0" i="1" smtClean="0">
                          <a:latin typeface="Cambria Math" panose="02040503050406030204" pitchFamily="18" charset="0"/>
                        </a:rPr>
                        <m:t>= ?</m:t>
                      </m:r>
                    </m:oMath>
                  </m:oMathPara>
                </a14:m>
                <a:endParaRPr lang="en-BE" sz="3200"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104</a:t>
            </a:fld>
            <a:endParaRPr lang="en-BE"/>
          </a:p>
        </p:txBody>
      </p:sp>
    </p:spTree>
    <p:extLst>
      <p:ext uri="{BB962C8B-B14F-4D97-AF65-F5344CB8AC3E}">
        <p14:creationId xmlns:p14="http://schemas.microsoft.com/office/powerpoint/2010/main" val="30703864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A6536E-E98A-4EAC-993A-21D343BED597}"/>
              </a:ext>
            </a:extLst>
          </p:cNvPr>
          <p:cNvSpPr>
            <a:spLocks noGrp="1"/>
          </p:cNvSpPr>
          <p:nvPr>
            <p:ph type="title"/>
          </p:nvPr>
        </p:nvSpPr>
        <p:spPr/>
        <p:txBody>
          <a:bodyPr/>
          <a:lstStyle/>
          <a:p>
            <a:r>
              <a:rPr lang="en-US" dirty="0"/>
              <a:t>Try it!</a:t>
            </a:r>
            <a:endParaRPr lang="en-BE" dirty="0"/>
          </a:p>
        </p:txBody>
      </p:sp>
      <p:sp>
        <p:nvSpPr>
          <p:cNvPr id="7" name="Text Placeholder 6">
            <a:extLst>
              <a:ext uri="{FF2B5EF4-FFF2-40B4-BE49-F238E27FC236}">
                <a16:creationId xmlns:a16="http://schemas.microsoft.com/office/drawing/2014/main" id="{796A2F87-4287-42F4-A8D4-0D59415DA9EC}"/>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610EEE4B-134C-4930-81C5-9238D19353A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6394EE3-09BD-499B-A4C1-CAB718B084C4}"/>
              </a:ext>
            </a:extLst>
          </p:cNvPr>
          <p:cNvSpPr>
            <a:spLocks noGrp="1"/>
          </p:cNvSpPr>
          <p:nvPr>
            <p:ph type="sldNum" sz="quarter" idx="12"/>
          </p:nvPr>
        </p:nvSpPr>
        <p:spPr/>
        <p:txBody>
          <a:bodyPr/>
          <a:lstStyle/>
          <a:p>
            <a:fld id="{08CF7B41-8972-4B54-B2ED-1FFF63F18177}" type="slidenum">
              <a:rPr lang="en-BE" smtClean="0"/>
              <a:t>105</a:t>
            </a:fld>
            <a:endParaRPr lang="en-BE"/>
          </a:p>
        </p:txBody>
      </p:sp>
    </p:spTree>
    <p:extLst>
      <p:ext uri="{BB962C8B-B14F-4D97-AF65-F5344CB8AC3E}">
        <p14:creationId xmlns:p14="http://schemas.microsoft.com/office/powerpoint/2010/main" val="2564456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𝐷</m:t>
                          </m:r>
                        </m:e>
                      </m:d>
                      <m:r>
                        <a:rPr lang="en-US" i="1">
                          <a:solidFill>
                            <a:schemeClr val="bg1"/>
                          </a:solidFill>
                          <a:latin typeface="Cambria Math" panose="02040503050406030204" pitchFamily="18" charset="0"/>
                        </a:rPr>
                        <m:t>=0.01</m:t>
                      </m:r>
                      <m:r>
                        <a:rPr lang="en-US" b="0" i="0"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=0.9</m:t>
                      </m:r>
                    </m:oMath>
                  </m:oMathPara>
                </a14:m>
                <a:endParaRPr lang="en-US"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106</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1670791845"/>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FALSE POSITIVES</a:t>
                      </a:r>
                    </a:p>
                    <a:p>
                      <a:pPr algn="ctr"/>
                      <a:endParaRPr lang="en-US" sz="700" dirty="0">
                        <a:solidFill>
                          <a:schemeClr val="bg1"/>
                        </a:solidFill>
                      </a:endParaRPr>
                    </a:p>
                    <a:p>
                      <a:pPr algn="ctr"/>
                      <a:r>
                        <a:rPr lang="en-US" sz="2000" dirty="0">
                          <a:solidFill>
                            <a:schemeClr val="bg1"/>
                          </a:solidFill>
                        </a:rPr>
                        <a:t>10% of 99% healthy people</a:t>
                      </a:r>
                    </a:p>
                    <a:p>
                      <a:pPr algn="ctr"/>
                      <a:r>
                        <a:rPr lang="en-US" sz="2000" dirty="0">
                          <a:solidFill>
                            <a:schemeClr val="bg1"/>
                          </a:solidFill>
                        </a:rPr>
                        <a:t>= 9.9%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TRUE NEGATIVES</a:t>
                      </a:r>
                    </a:p>
                    <a:p>
                      <a:pPr algn="ctr"/>
                      <a:endParaRPr lang="en-US" sz="7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TRUE POSITIVES</a:t>
                      </a:r>
                    </a:p>
                    <a:p>
                      <a:pPr algn="ctr"/>
                      <a:endParaRPr lang="en-US" sz="7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FALSE NEGATIVES</a:t>
                      </a:r>
                    </a:p>
                    <a:p>
                      <a:pPr algn="ctr"/>
                      <a:endParaRPr lang="en-US" sz="7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269848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𝐷</m:t>
                          </m:r>
                        </m:e>
                      </m:d>
                      <m:r>
                        <a:rPr lang="en-US" i="1">
                          <a:solidFill>
                            <a:schemeClr val="bg1"/>
                          </a:solidFill>
                          <a:latin typeface="Cambria Math" panose="02040503050406030204" pitchFamily="18" charset="0"/>
                        </a:rPr>
                        <m:t>=0.01</m:t>
                      </m:r>
                      <m:r>
                        <a:rPr lang="en-US" b="0" i="0"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=0.9</m:t>
                      </m:r>
                    </m:oMath>
                  </m:oMathPara>
                </a14:m>
                <a:endParaRPr lang="en-US"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107</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1610493176"/>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FALSE POSITIVES</a:t>
                      </a:r>
                    </a:p>
                    <a:p>
                      <a:pPr algn="ctr"/>
                      <a:endParaRPr lang="en-US" sz="700" dirty="0"/>
                    </a:p>
                    <a:p>
                      <a:pPr algn="ctr"/>
                      <a:r>
                        <a:rPr lang="en-US" sz="2000" dirty="0">
                          <a:solidFill>
                            <a:schemeClr val="bg1"/>
                          </a:solidFill>
                        </a:rPr>
                        <a:t>10% of 99% healthy people</a:t>
                      </a:r>
                    </a:p>
                    <a:p>
                      <a:pPr algn="ctr"/>
                      <a:r>
                        <a:rPr lang="en-US" sz="2000" dirty="0">
                          <a:solidFill>
                            <a:schemeClr val="bg1"/>
                          </a:solidFill>
                        </a:rPr>
                        <a:t>= 9.9%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bg1"/>
                          </a:solidFill>
                        </a:rPr>
                        <a:t>FALSE NEGATIVES</a:t>
                      </a:r>
                    </a:p>
                    <a:p>
                      <a:pPr algn="ctr"/>
                      <a:endParaRPr lang="en-US" sz="7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12044456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𝐷</m:t>
                          </m:r>
                        </m:e>
                      </m:d>
                      <m:r>
                        <a:rPr lang="en-US" i="1">
                          <a:solidFill>
                            <a:schemeClr val="bg1"/>
                          </a:solidFill>
                          <a:latin typeface="Cambria Math" panose="02040503050406030204" pitchFamily="18" charset="0"/>
                        </a:rPr>
                        <m:t>=0.01</m:t>
                      </m:r>
                      <m:r>
                        <a:rPr lang="en-US" b="0" i="0"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=0.9</m:t>
                      </m:r>
                    </m:oMath>
                  </m:oMathPara>
                </a14:m>
                <a:endParaRPr lang="en-US"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108</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solidFill>
                            <a:schemeClr val="bg1"/>
                          </a:solidFill>
                        </a:rPr>
                        <a:t>10% of 99% healthy people</a:t>
                      </a:r>
                    </a:p>
                    <a:p>
                      <a:pPr algn="ctr"/>
                      <a:r>
                        <a:rPr lang="en-US" sz="2000" dirty="0">
                          <a:solidFill>
                            <a:schemeClr val="bg1"/>
                          </a:solidFill>
                        </a:rPr>
                        <a:t>= 9.9%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12156425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109</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3637087994"/>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solidFill>
                            <a:schemeClr val="bg1"/>
                          </a:solidFill>
                        </a:rPr>
                        <a:t>10% of 99% healthy people</a:t>
                      </a:r>
                    </a:p>
                    <a:p>
                      <a:pPr algn="ctr"/>
                      <a:r>
                        <a:rPr lang="en-US" sz="2000" dirty="0">
                          <a:solidFill>
                            <a:schemeClr val="bg1"/>
                          </a:solidFill>
                        </a:rPr>
                        <a:t>= 9.9%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3056941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0A1E-D685-44DB-9EA1-2F65A48B6118}"/>
              </a:ext>
            </a:extLst>
          </p:cNvPr>
          <p:cNvSpPr>
            <a:spLocks noGrp="1"/>
          </p:cNvSpPr>
          <p:nvPr>
            <p:ph type="title"/>
          </p:nvPr>
        </p:nvSpPr>
        <p:spPr/>
        <p:txBody>
          <a:bodyPr/>
          <a:lstStyle/>
          <a:p>
            <a:r>
              <a:rPr lang="en-US" dirty="0"/>
              <a:t>Numbered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537997-D5E1-445E-B287-D1F50AC74865}"/>
                  </a:ext>
                </a:extLst>
              </p:cNvPr>
              <p:cNvSpPr>
                <a:spLocks noGrp="1"/>
              </p:cNvSpPr>
              <p:nvPr>
                <p:ph idx="1"/>
              </p:nvPr>
            </p:nvSpPr>
            <p:spPr>
              <a:xfrm>
                <a:off x="838200" y="1552576"/>
                <a:ext cx="10515600" cy="4905374"/>
              </a:xfrm>
            </p:spPr>
            <p:txBody>
              <a:bodyPr>
                <a:normAutofit/>
              </a:bodyPr>
              <a:lstStyle/>
              <a:p>
                <a:pPr fontAlgn="base"/>
                <a:r>
                  <a:rPr lang="en-US" sz="3200" dirty="0"/>
                  <a:t>A red bowl and a blue bowl contain 5 red balls and 5 blue balls respectively, both numbered 1 to 5. A ball is selected from the red bowl and then a ball is selected from the blue bowl. What is the probability that the sum of the numbers on the balls selected is even?</a:t>
                </a:r>
              </a:p>
              <a:p>
                <a:pPr fontAlgn="base"/>
                <a:endParaRPr lang="en-US" sz="1800" dirty="0"/>
              </a:p>
              <a:p>
                <a:pPr fontAlgn="base"/>
                <a:r>
                  <a:rPr lang="en-US" sz="3200" i="1" dirty="0">
                    <a:solidFill>
                      <a:schemeClr val="bg1"/>
                    </a:solidFill>
                  </a:rPr>
                  <a:t>Sum is even = the summands are both even or both odd</a:t>
                </a:r>
              </a:p>
              <a:p>
                <a:pPr fontAlgn="base"/>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2</m:t>
                          </m:r>
                          <m:r>
                            <a:rPr lang="en-US" sz="3200" b="0" i="1" smtClean="0">
                              <a:solidFill>
                                <a:schemeClr val="bg1"/>
                              </a:solidFill>
                              <a:latin typeface="Cambria Math" panose="02040503050406030204" pitchFamily="18" charset="0"/>
                            </a:rPr>
                            <m:t>⋅2+3⋅3</m:t>
                          </m:r>
                        </m:num>
                        <m:den>
                          <m:r>
                            <a:rPr lang="en-US" sz="3200" b="0" i="1" smtClean="0">
                              <a:solidFill>
                                <a:schemeClr val="bg1"/>
                              </a:solidFill>
                              <a:latin typeface="Cambria Math" panose="02040503050406030204" pitchFamily="18" charset="0"/>
                            </a:rPr>
                            <m:t>5⋅5</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13</m:t>
                          </m:r>
                        </m:num>
                        <m:den>
                          <m:r>
                            <a:rPr lang="en-US" sz="3200" b="0" i="1" smtClean="0">
                              <a:solidFill>
                                <a:schemeClr val="bg1"/>
                              </a:solidFill>
                              <a:latin typeface="Cambria Math" panose="02040503050406030204" pitchFamily="18" charset="0"/>
                            </a:rPr>
                            <m:t>25</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F6537997-D5E1-445E-B287-D1F50AC74865}"/>
                  </a:ext>
                </a:extLst>
              </p:cNvPr>
              <p:cNvSpPr>
                <a:spLocks noGrp="1" noRot="1" noChangeAspect="1" noMove="1" noResize="1" noEditPoints="1" noAdjustHandles="1" noChangeArrowheads="1" noChangeShapeType="1" noTextEdit="1"/>
              </p:cNvSpPr>
              <p:nvPr>
                <p:ph idx="1"/>
              </p:nvPr>
            </p:nvSpPr>
            <p:spPr>
              <a:xfrm>
                <a:off x="838200" y="1552576"/>
                <a:ext cx="10515600" cy="4905374"/>
              </a:xfrm>
              <a:blipFill>
                <a:blip r:embed="rId2"/>
                <a:stretch>
                  <a:fillRect l="-1333" t="-26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6A27EF0-42D0-4C92-A199-C1D60B9B7FC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12D4ADF-AF44-4014-B724-3B0A78009B25}"/>
              </a:ext>
            </a:extLst>
          </p:cNvPr>
          <p:cNvSpPr>
            <a:spLocks noGrp="1"/>
          </p:cNvSpPr>
          <p:nvPr>
            <p:ph type="sldNum" sz="quarter" idx="12"/>
          </p:nvPr>
        </p:nvSpPr>
        <p:spPr/>
        <p:txBody>
          <a:bodyPr/>
          <a:lstStyle/>
          <a:p>
            <a:fld id="{08CF7B41-8972-4B54-B2ED-1FFF63F18177}" type="slidenum">
              <a:rPr lang="en-BE" smtClean="0"/>
              <a:t>11</a:t>
            </a:fld>
            <a:endParaRPr lang="en-BE"/>
          </a:p>
        </p:txBody>
      </p:sp>
    </p:spTree>
    <p:extLst>
      <p:ext uri="{BB962C8B-B14F-4D97-AF65-F5344CB8AC3E}">
        <p14:creationId xmlns:p14="http://schemas.microsoft.com/office/powerpoint/2010/main" val="2914396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110</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1593127390"/>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0.9%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361425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111</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1613816279"/>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89.1%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 0.1% of the population</a:t>
                      </a:r>
                      <a:endParaRPr lang="en-BE" sz="2000" dirty="0">
                        <a:solidFill>
                          <a:schemeClr val="bg1"/>
                        </a:solidFill>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28383675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112</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89.1%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spTree>
    <p:extLst>
      <p:ext uri="{BB962C8B-B14F-4D97-AF65-F5344CB8AC3E}">
        <p14:creationId xmlns:p14="http://schemas.microsoft.com/office/powerpoint/2010/main" val="1856393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113</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89.1%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grpSp>
        <p:nvGrpSpPr>
          <p:cNvPr id="9" name="Group 8">
            <a:extLst>
              <a:ext uri="{FF2B5EF4-FFF2-40B4-BE49-F238E27FC236}">
                <a16:creationId xmlns:a16="http://schemas.microsoft.com/office/drawing/2014/main" id="{03C3382A-3AA9-46DD-A4CD-CA6B69023FD2}"/>
              </a:ext>
            </a:extLst>
          </p:cNvPr>
          <p:cNvGrpSpPr/>
          <p:nvPr/>
        </p:nvGrpSpPr>
        <p:grpSpPr>
          <a:xfrm>
            <a:off x="4672012" y="4429125"/>
            <a:ext cx="2847975" cy="1644289"/>
            <a:chOff x="4672012" y="4429125"/>
            <a:chExt cx="2847975" cy="1644289"/>
          </a:xfrm>
        </p:grpSpPr>
        <p:sp>
          <p:nvSpPr>
            <p:cNvPr id="3" name="Rectangle 2">
              <a:extLst>
                <a:ext uri="{FF2B5EF4-FFF2-40B4-BE49-F238E27FC236}">
                  <a16:creationId xmlns:a16="http://schemas.microsoft.com/office/drawing/2014/main" id="{97E2F25A-A673-4BD5-8B64-59427AFF7D84}"/>
                </a:ext>
              </a:extLst>
            </p:cNvPr>
            <p:cNvSpPr/>
            <p:nvPr/>
          </p:nvSpPr>
          <p:spPr>
            <a:xfrm>
              <a:off x="4672012" y="4429125"/>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FD2597A7-33FF-4A9C-AC01-77A12F5ACDDA}"/>
                </a:ext>
              </a:extLst>
            </p:cNvPr>
            <p:cNvSpPr/>
            <p:nvPr/>
          </p:nvSpPr>
          <p:spPr>
            <a:xfrm>
              <a:off x="4672012" y="5754688"/>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1" name="Straight Arrow Connector 10">
            <a:extLst>
              <a:ext uri="{FF2B5EF4-FFF2-40B4-BE49-F238E27FC236}">
                <a16:creationId xmlns:a16="http://schemas.microsoft.com/office/drawing/2014/main" id="{CF2EDDEA-832B-423E-8B74-7C98F606A100}"/>
              </a:ext>
            </a:extLst>
          </p:cNvPr>
          <p:cNvCxnSpPr>
            <a:cxnSpLocks/>
            <a:endCxn id="3" idx="1"/>
          </p:cNvCxnSpPr>
          <p:nvPr/>
        </p:nvCxnSpPr>
        <p:spPr>
          <a:xfrm>
            <a:off x="4038600" y="4588488"/>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EA30BB-19AA-43C5-8DBD-E802DD420493}"/>
              </a:ext>
            </a:extLst>
          </p:cNvPr>
          <p:cNvCxnSpPr>
            <a:cxnSpLocks/>
            <a:endCxn id="8" idx="1"/>
          </p:cNvCxnSpPr>
          <p:nvPr/>
        </p:nvCxnSpPr>
        <p:spPr>
          <a:xfrm>
            <a:off x="4038600" y="5914051"/>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1AF415-4768-435C-9EB5-5AFEC9274254}"/>
              </a:ext>
            </a:extLst>
          </p:cNvPr>
          <p:cNvSpPr/>
          <p:nvPr/>
        </p:nvSpPr>
        <p:spPr>
          <a:xfrm>
            <a:off x="4467225" y="2647950"/>
            <a:ext cx="3181350" cy="36853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34A091-7DDC-4AD5-8C77-C32D3A7FCB6D}"/>
                  </a:ext>
                </a:extLst>
              </p:cNvPr>
              <p:cNvSpPr txBox="1"/>
              <p:nvPr/>
            </p:nvSpPr>
            <p:spPr>
              <a:xfrm>
                <a:off x="2850356" y="4388433"/>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ea typeface="Cambria Math" panose="02040503050406030204" pitchFamily="18" charset="0"/>
                        </a:rPr>
                        <m:t>≈</m:t>
                      </m:r>
                      <m:r>
                        <a:rPr lang="en-US" sz="2000" b="1" i="1" smtClean="0">
                          <a:solidFill>
                            <a:schemeClr val="bg1"/>
                          </a:solidFill>
                          <a:latin typeface="Cambria Math" panose="02040503050406030204" pitchFamily="18" charset="0"/>
                          <a:ea typeface="Cambria Math" panose="02040503050406030204" pitchFamily="18" charset="0"/>
                        </a:rPr>
                        <m:t>𝟗𝟐</m:t>
                      </m:r>
                      <m:r>
                        <a:rPr lang="en-US" sz="2000" b="1" i="1" smtClean="0">
                          <a:solidFill>
                            <a:schemeClr val="bg1"/>
                          </a:solidFill>
                          <a:latin typeface="Cambria Math" panose="02040503050406030204" pitchFamily="18" charset="0"/>
                          <a:ea typeface="Cambria Math" panose="02040503050406030204" pitchFamily="18" charset="0"/>
                        </a:rPr>
                        <m:t>%</m:t>
                      </m:r>
                    </m:oMath>
                  </m:oMathPara>
                </a14:m>
                <a:endParaRPr lang="en-BE" sz="2000" b="1" dirty="0">
                  <a:solidFill>
                    <a:schemeClr val="bg1"/>
                  </a:solidFill>
                </a:endParaRPr>
              </a:p>
            </p:txBody>
          </p:sp>
        </mc:Choice>
        <mc:Fallback>
          <p:sp>
            <p:nvSpPr>
              <p:cNvPr id="19" name="TextBox 18">
                <a:extLst>
                  <a:ext uri="{FF2B5EF4-FFF2-40B4-BE49-F238E27FC236}">
                    <a16:creationId xmlns:a16="http://schemas.microsoft.com/office/drawing/2014/main" id="{DB34A091-7DDC-4AD5-8C77-C32D3A7FCB6D}"/>
                  </a:ext>
                </a:extLst>
              </p:cNvPr>
              <p:cNvSpPr txBox="1">
                <a:spLocks noRot="1" noChangeAspect="1" noMove="1" noResize="1" noEditPoints="1" noAdjustHandles="1" noChangeArrowheads="1" noChangeShapeType="1" noTextEdit="1"/>
              </p:cNvSpPr>
              <p:nvPr/>
            </p:nvSpPr>
            <p:spPr>
              <a:xfrm>
                <a:off x="2850356" y="4388433"/>
                <a:ext cx="1257300" cy="400110"/>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5FEF44B-FDA8-4404-A256-A5571689DA68}"/>
                  </a:ext>
                </a:extLst>
              </p:cNvPr>
              <p:cNvSpPr txBox="1"/>
              <p:nvPr/>
            </p:nvSpPr>
            <p:spPr>
              <a:xfrm>
                <a:off x="2850356" y="5713996"/>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panose="02040503050406030204" pitchFamily="18" charset="0"/>
                          <a:ea typeface="Cambria Math" panose="02040503050406030204" pitchFamily="18" charset="0"/>
                        </a:rPr>
                        <m:t>≈</m:t>
                      </m:r>
                      <m:r>
                        <a:rPr lang="en-US" sz="2000" b="1" i="1" smtClean="0">
                          <a:solidFill>
                            <a:schemeClr val="bg1"/>
                          </a:solidFill>
                          <a:latin typeface="Cambria Math" panose="02040503050406030204" pitchFamily="18" charset="0"/>
                          <a:ea typeface="Cambria Math" panose="02040503050406030204" pitchFamily="18" charset="0"/>
                        </a:rPr>
                        <m:t>𝟖</m:t>
                      </m:r>
                      <m:r>
                        <a:rPr lang="en-US" sz="2000" b="1" i="1" smtClean="0">
                          <a:solidFill>
                            <a:schemeClr val="bg1"/>
                          </a:solidFill>
                          <a:latin typeface="Cambria Math" panose="02040503050406030204" pitchFamily="18" charset="0"/>
                          <a:ea typeface="Cambria Math" panose="02040503050406030204" pitchFamily="18" charset="0"/>
                        </a:rPr>
                        <m:t>%</m:t>
                      </m:r>
                    </m:oMath>
                  </m:oMathPara>
                </a14:m>
                <a:endParaRPr lang="en-BE" sz="2000" b="1" dirty="0">
                  <a:solidFill>
                    <a:schemeClr val="bg1"/>
                  </a:solidFill>
                </a:endParaRPr>
              </a:p>
            </p:txBody>
          </p:sp>
        </mc:Choice>
        <mc:Fallback>
          <p:sp>
            <p:nvSpPr>
              <p:cNvPr id="20" name="TextBox 19">
                <a:extLst>
                  <a:ext uri="{FF2B5EF4-FFF2-40B4-BE49-F238E27FC236}">
                    <a16:creationId xmlns:a16="http://schemas.microsoft.com/office/drawing/2014/main" id="{85FEF44B-FDA8-4404-A256-A5571689DA68}"/>
                  </a:ext>
                </a:extLst>
              </p:cNvPr>
              <p:cNvSpPr txBox="1">
                <a:spLocks noRot="1" noChangeAspect="1" noMove="1" noResize="1" noEditPoints="1" noAdjustHandles="1" noChangeArrowheads="1" noChangeShapeType="1" noTextEdit="1"/>
              </p:cNvSpPr>
              <p:nvPr/>
            </p:nvSpPr>
            <p:spPr>
              <a:xfrm>
                <a:off x="2850356" y="5713996"/>
                <a:ext cx="1257300" cy="40011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466052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114</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2281714864"/>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89.1%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grpSp>
        <p:nvGrpSpPr>
          <p:cNvPr id="9" name="Group 8">
            <a:extLst>
              <a:ext uri="{FF2B5EF4-FFF2-40B4-BE49-F238E27FC236}">
                <a16:creationId xmlns:a16="http://schemas.microsoft.com/office/drawing/2014/main" id="{03C3382A-3AA9-46DD-A4CD-CA6B69023FD2}"/>
              </a:ext>
            </a:extLst>
          </p:cNvPr>
          <p:cNvGrpSpPr/>
          <p:nvPr/>
        </p:nvGrpSpPr>
        <p:grpSpPr>
          <a:xfrm>
            <a:off x="4672012" y="4429125"/>
            <a:ext cx="2847975" cy="1644289"/>
            <a:chOff x="4672012" y="4429125"/>
            <a:chExt cx="2847975" cy="1644289"/>
          </a:xfrm>
        </p:grpSpPr>
        <p:sp>
          <p:nvSpPr>
            <p:cNvPr id="3" name="Rectangle 2">
              <a:extLst>
                <a:ext uri="{FF2B5EF4-FFF2-40B4-BE49-F238E27FC236}">
                  <a16:creationId xmlns:a16="http://schemas.microsoft.com/office/drawing/2014/main" id="{97E2F25A-A673-4BD5-8B64-59427AFF7D84}"/>
                </a:ext>
              </a:extLst>
            </p:cNvPr>
            <p:cNvSpPr/>
            <p:nvPr/>
          </p:nvSpPr>
          <p:spPr>
            <a:xfrm>
              <a:off x="4672012" y="4429125"/>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FD2597A7-33FF-4A9C-AC01-77A12F5ACDDA}"/>
                </a:ext>
              </a:extLst>
            </p:cNvPr>
            <p:cNvSpPr/>
            <p:nvPr/>
          </p:nvSpPr>
          <p:spPr>
            <a:xfrm>
              <a:off x="4672012" y="5754688"/>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1" name="Straight Arrow Connector 10">
            <a:extLst>
              <a:ext uri="{FF2B5EF4-FFF2-40B4-BE49-F238E27FC236}">
                <a16:creationId xmlns:a16="http://schemas.microsoft.com/office/drawing/2014/main" id="{CF2EDDEA-832B-423E-8B74-7C98F606A100}"/>
              </a:ext>
            </a:extLst>
          </p:cNvPr>
          <p:cNvCxnSpPr>
            <a:cxnSpLocks/>
            <a:endCxn id="3" idx="1"/>
          </p:cNvCxnSpPr>
          <p:nvPr/>
        </p:nvCxnSpPr>
        <p:spPr>
          <a:xfrm>
            <a:off x="4038600" y="4588488"/>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EA30BB-19AA-43C5-8DBD-E802DD420493}"/>
              </a:ext>
            </a:extLst>
          </p:cNvPr>
          <p:cNvCxnSpPr>
            <a:cxnSpLocks/>
            <a:endCxn id="8" idx="1"/>
          </p:cNvCxnSpPr>
          <p:nvPr/>
        </p:nvCxnSpPr>
        <p:spPr>
          <a:xfrm>
            <a:off x="4038600" y="5914051"/>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1AF415-4768-435C-9EB5-5AFEC9274254}"/>
              </a:ext>
            </a:extLst>
          </p:cNvPr>
          <p:cNvSpPr/>
          <p:nvPr/>
        </p:nvSpPr>
        <p:spPr>
          <a:xfrm>
            <a:off x="4467225" y="2647950"/>
            <a:ext cx="3181350" cy="36853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34A091-7DDC-4AD5-8C77-C32D3A7FCB6D}"/>
                  </a:ext>
                </a:extLst>
              </p:cNvPr>
              <p:cNvSpPr txBox="1"/>
              <p:nvPr/>
            </p:nvSpPr>
            <p:spPr>
              <a:xfrm>
                <a:off x="2850356" y="4388433"/>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𝟗𝟐</m:t>
                      </m:r>
                      <m:r>
                        <a:rPr lang="en-US" sz="2000" b="1" i="1" smtClean="0">
                          <a:solidFill>
                            <a:srgbClr val="0070C0"/>
                          </a:solidFill>
                          <a:latin typeface="Cambria Math" panose="02040503050406030204" pitchFamily="18" charset="0"/>
                          <a:ea typeface="Cambria Math" panose="02040503050406030204" pitchFamily="18" charset="0"/>
                        </a:rPr>
                        <m:t>%</m:t>
                      </m:r>
                    </m:oMath>
                  </m:oMathPara>
                </a14:m>
                <a:endParaRPr lang="en-BE" sz="2000" b="1" dirty="0">
                  <a:solidFill>
                    <a:srgbClr val="0070C0"/>
                  </a:solidFill>
                </a:endParaRPr>
              </a:p>
            </p:txBody>
          </p:sp>
        </mc:Choice>
        <mc:Fallback>
          <p:sp>
            <p:nvSpPr>
              <p:cNvPr id="19" name="TextBox 18">
                <a:extLst>
                  <a:ext uri="{FF2B5EF4-FFF2-40B4-BE49-F238E27FC236}">
                    <a16:creationId xmlns:a16="http://schemas.microsoft.com/office/drawing/2014/main" id="{DB34A091-7DDC-4AD5-8C77-C32D3A7FCB6D}"/>
                  </a:ext>
                </a:extLst>
              </p:cNvPr>
              <p:cNvSpPr txBox="1">
                <a:spLocks noRot="1" noChangeAspect="1" noMove="1" noResize="1" noEditPoints="1" noAdjustHandles="1" noChangeArrowheads="1" noChangeShapeType="1" noTextEdit="1"/>
              </p:cNvSpPr>
              <p:nvPr/>
            </p:nvSpPr>
            <p:spPr>
              <a:xfrm>
                <a:off x="2850356" y="4388433"/>
                <a:ext cx="1257300" cy="400110"/>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5FEF44B-FDA8-4404-A256-A5571689DA68}"/>
                  </a:ext>
                </a:extLst>
              </p:cNvPr>
              <p:cNvSpPr txBox="1"/>
              <p:nvPr/>
            </p:nvSpPr>
            <p:spPr>
              <a:xfrm>
                <a:off x="2850356" y="5713996"/>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𝟖</m:t>
                      </m:r>
                      <m:r>
                        <a:rPr lang="en-US" sz="2000" b="1" i="1" smtClean="0">
                          <a:solidFill>
                            <a:srgbClr val="0070C0"/>
                          </a:solidFill>
                          <a:latin typeface="Cambria Math" panose="02040503050406030204" pitchFamily="18" charset="0"/>
                          <a:ea typeface="Cambria Math" panose="02040503050406030204" pitchFamily="18" charset="0"/>
                        </a:rPr>
                        <m:t>%</m:t>
                      </m:r>
                    </m:oMath>
                  </m:oMathPara>
                </a14:m>
                <a:endParaRPr lang="en-BE" sz="2000" b="1" dirty="0">
                  <a:solidFill>
                    <a:srgbClr val="0070C0"/>
                  </a:solidFill>
                </a:endParaRPr>
              </a:p>
            </p:txBody>
          </p:sp>
        </mc:Choice>
        <mc:Fallback>
          <p:sp>
            <p:nvSpPr>
              <p:cNvPr id="20" name="TextBox 19">
                <a:extLst>
                  <a:ext uri="{FF2B5EF4-FFF2-40B4-BE49-F238E27FC236}">
                    <a16:creationId xmlns:a16="http://schemas.microsoft.com/office/drawing/2014/main" id="{85FEF44B-FDA8-4404-A256-A5571689DA68}"/>
                  </a:ext>
                </a:extLst>
              </p:cNvPr>
              <p:cNvSpPr txBox="1">
                <a:spLocks noRot="1" noChangeAspect="1" noMove="1" noResize="1" noEditPoints="1" noAdjustHandles="1" noChangeArrowheads="1" noChangeShapeType="1" noTextEdit="1"/>
              </p:cNvSpPr>
              <p:nvPr/>
            </p:nvSpPr>
            <p:spPr>
              <a:xfrm>
                <a:off x="2850356" y="5713996"/>
                <a:ext cx="1257300" cy="40011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3036667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115</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extLst>
              <p:ext uri="{D42A27DB-BD31-4B8C-83A1-F6EECF244321}">
                <p14:modId xmlns:p14="http://schemas.microsoft.com/office/powerpoint/2010/main" val="241721145"/>
              </p:ext>
            </p:extLst>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89.1%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grpSp>
        <p:nvGrpSpPr>
          <p:cNvPr id="9" name="Group 8">
            <a:extLst>
              <a:ext uri="{FF2B5EF4-FFF2-40B4-BE49-F238E27FC236}">
                <a16:creationId xmlns:a16="http://schemas.microsoft.com/office/drawing/2014/main" id="{03C3382A-3AA9-46DD-A4CD-CA6B69023FD2}"/>
              </a:ext>
            </a:extLst>
          </p:cNvPr>
          <p:cNvGrpSpPr/>
          <p:nvPr/>
        </p:nvGrpSpPr>
        <p:grpSpPr>
          <a:xfrm>
            <a:off x="8158162" y="4429125"/>
            <a:ext cx="2847975" cy="1644289"/>
            <a:chOff x="4672012" y="4429125"/>
            <a:chExt cx="2847975" cy="1644289"/>
          </a:xfrm>
        </p:grpSpPr>
        <p:sp>
          <p:nvSpPr>
            <p:cNvPr id="3" name="Rectangle 2">
              <a:extLst>
                <a:ext uri="{FF2B5EF4-FFF2-40B4-BE49-F238E27FC236}">
                  <a16:creationId xmlns:a16="http://schemas.microsoft.com/office/drawing/2014/main" id="{97E2F25A-A673-4BD5-8B64-59427AFF7D84}"/>
                </a:ext>
              </a:extLst>
            </p:cNvPr>
            <p:cNvSpPr/>
            <p:nvPr/>
          </p:nvSpPr>
          <p:spPr>
            <a:xfrm>
              <a:off x="4672012" y="4429125"/>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FD2597A7-33FF-4A9C-AC01-77A12F5ACDDA}"/>
                </a:ext>
              </a:extLst>
            </p:cNvPr>
            <p:cNvSpPr/>
            <p:nvPr/>
          </p:nvSpPr>
          <p:spPr>
            <a:xfrm>
              <a:off x="4672012" y="5754688"/>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1" name="Straight Arrow Connector 10">
            <a:extLst>
              <a:ext uri="{FF2B5EF4-FFF2-40B4-BE49-F238E27FC236}">
                <a16:creationId xmlns:a16="http://schemas.microsoft.com/office/drawing/2014/main" id="{CF2EDDEA-832B-423E-8B74-7C98F606A100}"/>
              </a:ext>
            </a:extLst>
          </p:cNvPr>
          <p:cNvCxnSpPr>
            <a:cxnSpLocks/>
            <a:stCxn id="19" idx="3"/>
            <a:endCxn id="3" idx="1"/>
          </p:cNvCxnSpPr>
          <p:nvPr/>
        </p:nvCxnSpPr>
        <p:spPr>
          <a:xfrm>
            <a:off x="4107656" y="4588488"/>
            <a:ext cx="40505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EA30BB-19AA-43C5-8DBD-E802DD420493}"/>
              </a:ext>
            </a:extLst>
          </p:cNvPr>
          <p:cNvCxnSpPr>
            <a:cxnSpLocks/>
            <a:stCxn id="20" idx="3"/>
            <a:endCxn id="8" idx="1"/>
          </p:cNvCxnSpPr>
          <p:nvPr/>
        </p:nvCxnSpPr>
        <p:spPr>
          <a:xfrm>
            <a:off x="4107656" y="5914051"/>
            <a:ext cx="40505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1AF415-4768-435C-9EB5-5AFEC9274254}"/>
              </a:ext>
            </a:extLst>
          </p:cNvPr>
          <p:cNvSpPr/>
          <p:nvPr/>
        </p:nvSpPr>
        <p:spPr>
          <a:xfrm>
            <a:off x="7953375" y="2647950"/>
            <a:ext cx="3181350" cy="36853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34A091-7DDC-4AD5-8C77-C32D3A7FCB6D}"/>
                  </a:ext>
                </a:extLst>
              </p:cNvPr>
              <p:cNvSpPr txBox="1"/>
              <p:nvPr/>
            </p:nvSpPr>
            <p:spPr>
              <a:xfrm>
                <a:off x="2850356" y="4388433"/>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𝟏𝟎𝟎</m:t>
                      </m:r>
                      <m:r>
                        <a:rPr lang="en-US" sz="2000" b="1" i="1" smtClean="0">
                          <a:solidFill>
                            <a:srgbClr val="0070C0"/>
                          </a:solidFill>
                          <a:latin typeface="Cambria Math" panose="02040503050406030204" pitchFamily="18" charset="0"/>
                          <a:ea typeface="Cambria Math" panose="02040503050406030204" pitchFamily="18" charset="0"/>
                        </a:rPr>
                        <m:t> %</m:t>
                      </m:r>
                    </m:oMath>
                  </m:oMathPara>
                </a14:m>
                <a:endParaRPr lang="en-BE" sz="2000" b="1" dirty="0">
                  <a:solidFill>
                    <a:srgbClr val="0070C0"/>
                  </a:solidFill>
                </a:endParaRPr>
              </a:p>
            </p:txBody>
          </p:sp>
        </mc:Choice>
        <mc:Fallback>
          <p:sp>
            <p:nvSpPr>
              <p:cNvPr id="19" name="TextBox 18">
                <a:extLst>
                  <a:ext uri="{FF2B5EF4-FFF2-40B4-BE49-F238E27FC236}">
                    <a16:creationId xmlns:a16="http://schemas.microsoft.com/office/drawing/2014/main" id="{DB34A091-7DDC-4AD5-8C77-C32D3A7FCB6D}"/>
                  </a:ext>
                </a:extLst>
              </p:cNvPr>
              <p:cNvSpPr txBox="1">
                <a:spLocks noRot="1" noChangeAspect="1" noMove="1" noResize="1" noEditPoints="1" noAdjustHandles="1" noChangeArrowheads="1" noChangeShapeType="1" noTextEdit="1"/>
              </p:cNvSpPr>
              <p:nvPr/>
            </p:nvSpPr>
            <p:spPr>
              <a:xfrm>
                <a:off x="2850356" y="4388433"/>
                <a:ext cx="1257300" cy="400110"/>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5FEF44B-FDA8-4404-A256-A5571689DA68}"/>
                  </a:ext>
                </a:extLst>
              </p:cNvPr>
              <p:cNvSpPr txBox="1"/>
              <p:nvPr/>
            </p:nvSpPr>
            <p:spPr>
              <a:xfrm>
                <a:off x="2850356" y="5713996"/>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𝟎</m:t>
                      </m:r>
                      <m:r>
                        <a:rPr lang="en-US" sz="2000" b="1" i="1" smtClean="0">
                          <a:solidFill>
                            <a:srgbClr val="0070C0"/>
                          </a:solidFill>
                          <a:latin typeface="Cambria Math" panose="02040503050406030204" pitchFamily="18" charset="0"/>
                          <a:ea typeface="Cambria Math" panose="02040503050406030204" pitchFamily="18" charset="0"/>
                        </a:rPr>
                        <m:t>%</m:t>
                      </m:r>
                    </m:oMath>
                  </m:oMathPara>
                </a14:m>
                <a:endParaRPr lang="en-BE" sz="2000" b="1" dirty="0">
                  <a:solidFill>
                    <a:srgbClr val="0070C0"/>
                  </a:solidFill>
                </a:endParaRPr>
              </a:p>
            </p:txBody>
          </p:sp>
        </mc:Choice>
        <mc:Fallback>
          <p:sp>
            <p:nvSpPr>
              <p:cNvPr id="20" name="TextBox 19">
                <a:extLst>
                  <a:ext uri="{FF2B5EF4-FFF2-40B4-BE49-F238E27FC236}">
                    <a16:creationId xmlns:a16="http://schemas.microsoft.com/office/drawing/2014/main" id="{85FEF44B-FDA8-4404-A256-A5571689DA68}"/>
                  </a:ext>
                </a:extLst>
              </p:cNvPr>
              <p:cNvSpPr txBox="1">
                <a:spLocks noRot="1" noChangeAspect="1" noMove="1" noResize="1" noEditPoints="1" noAdjustHandles="1" noChangeArrowheads="1" noChangeShapeType="1" noTextEdit="1"/>
              </p:cNvSpPr>
              <p:nvPr/>
            </p:nvSpPr>
            <p:spPr>
              <a:xfrm>
                <a:off x="2850356" y="5713996"/>
                <a:ext cx="1257300" cy="40011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8557018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 | </m:t>
                          </m:r>
                          <m:r>
                            <a:rPr lang="en-US" i="1">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 </m:t>
                              </m:r>
                              <m:r>
                                <m:rPr>
                                  <m:sty m:val="p"/>
                                </m:rPr>
                                <a:rPr lang="en-US" i="0">
                                  <a:solidFill>
                                    <a:schemeClr val="bg1"/>
                                  </a:solidFill>
                                  <a:latin typeface="Cambria Math" panose="02040503050406030204" pitchFamily="18" charset="0"/>
                                </a:rPr>
                                <m:t>and</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den>
                      </m:f>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116</a:t>
            </a:fld>
            <a:endParaRPr lang="en-BE"/>
          </a:p>
        </p:txBody>
      </p:sp>
    </p:spTree>
    <p:extLst>
      <p:ext uri="{BB962C8B-B14F-4D97-AF65-F5344CB8AC3E}">
        <p14:creationId xmlns:p14="http://schemas.microsoft.com/office/powerpoint/2010/main" val="31974070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117</a:t>
            </a:fld>
            <a:endParaRPr lang="en-BE"/>
          </a:p>
        </p:txBody>
      </p:sp>
    </p:spTree>
    <p:extLst>
      <p:ext uri="{BB962C8B-B14F-4D97-AF65-F5344CB8AC3E}">
        <p14:creationId xmlns:p14="http://schemas.microsoft.com/office/powerpoint/2010/main" val="34492799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118</a:t>
            </a:fld>
            <a:endParaRPr lang="en-BE"/>
          </a:p>
        </p:txBody>
      </p:sp>
    </p:spTree>
    <p:extLst>
      <p:ext uri="{BB962C8B-B14F-4D97-AF65-F5344CB8AC3E}">
        <p14:creationId xmlns:p14="http://schemas.microsoft.com/office/powerpoint/2010/main" val="8135251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119</a:t>
            </a:fld>
            <a:endParaRPr lang="en-BE"/>
          </a:p>
        </p:txBody>
      </p:sp>
    </p:spTree>
    <p:extLst>
      <p:ext uri="{BB962C8B-B14F-4D97-AF65-F5344CB8AC3E}">
        <p14:creationId xmlns:p14="http://schemas.microsoft.com/office/powerpoint/2010/main" val="2147326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0A1E-D685-44DB-9EA1-2F65A48B6118}"/>
              </a:ext>
            </a:extLst>
          </p:cNvPr>
          <p:cNvSpPr>
            <a:spLocks noGrp="1"/>
          </p:cNvSpPr>
          <p:nvPr>
            <p:ph type="title"/>
          </p:nvPr>
        </p:nvSpPr>
        <p:spPr/>
        <p:txBody>
          <a:bodyPr/>
          <a:lstStyle/>
          <a:p>
            <a:r>
              <a:rPr lang="en-US" dirty="0"/>
              <a:t>Numbered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537997-D5E1-445E-B287-D1F50AC74865}"/>
                  </a:ext>
                </a:extLst>
              </p:cNvPr>
              <p:cNvSpPr>
                <a:spLocks noGrp="1"/>
              </p:cNvSpPr>
              <p:nvPr>
                <p:ph idx="1"/>
              </p:nvPr>
            </p:nvSpPr>
            <p:spPr>
              <a:xfrm>
                <a:off x="838200" y="1552576"/>
                <a:ext cx="10515600" cy="4905374"/>
              </a:xfrm>
            </p:spPr>
            <p:txBody>
              <a:bodyPr>
                <a:normAutofit/>
              </a:bodyPr>
              <a:lstStyle/>
              <a:p>
                <a:pPr fontAlgn="base"/>
                <a:r>
                  <a:rPr lang="en-US" sz="3200" dirty="0"/>
                  <a:t>A red bowl and a blue bowl contain 5 red balls and 5 blue balls respectively, both numbered 1 to 5. A ball is selected from the red bowl and then a ball is selected from the blue bowl. What is the probability that the sum of the numbers on the balls selected is even?</a:t>
                </a:r>
              </a:p>
              <a:p>
                <a:pPr fontAlgn="base"/>
                <a:endParaRPr lang="en-US" sz="1800" dirty="0"/>
              </a:p>
              <a:p>
                <a:pPr fontAlgn="base"/>
                <a:r>
                  <a:rPr lang="en-US" sz="3200" i="1" dirty="0"/>
                  <a:t>Sum is even = the summands are both even or both odd</a:t>
                </a:r>
              </a:p>
              <a:p>
                <a:pPr fontAlgn="base"/>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2</m:t>
                          </m:r>
                          <m:r>
                            <a:rPr lang="en-US" sz="3200" b="0" i="1" smtClean="0">
                              <a:solidFill>
                                <a:schemeClr val="bg1"/>
                              </a:solidFill>
                              <a:latin typeface="Cambria Math" panose="02040503050406030204" pitchFamily="18" charset="0"/>
                            </a:rPr>
                            <m:t>⋅2+3⋅3</m:t>
                          </m:r>
                        </m:num>
                        <m:den>
                          <m:r>
                            <a:rPr lang="en-US" sz="3200" b="0" i="1" smtClean="0">
                              <a:solidFill>
                                <a:schemeClr val="bg1"/>
                              </a:solidFill>
                              <a:latin typeface="Cambria Math" panose="02040503050406030204" pitchFamily="18" charset="0"/>
                            </a:rPr>
                            <m:t>5⋅5</m:t>
                          </m:r>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13</m:t>
                          </m:r>
                        </m:num>
                        <m:den>
                          <m:r>
                            <a:rPr lang="en-US" sz="3200" b="0" i="1" smtClean="0">
                              <a:solidFill>
                                <a:schemeClr val="bg1"/>
                              </a:solidFill>
                              <a:latin typeface="Cambria Math" panose="02040503050406030204" pitchFamily="18" charset="0"/>
                            </a:rPr>
                            <m:t>25</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F6537997-D5E1-445E-B287-D1F50AC74865}"/>
                  </a:ext>
                </a:extLst>
              </p:cNvPr>
              <p:cNvSpPr>
                <a:spLocks noGrp="1" noRot="1" noChangeAspect="1" noMove="1" noResize="1" noEditPoints="1" noAdjustHandles="1" noChangeArrowheads="1" noChangeShapeType="1" noTextEdit="1"/>
              </p:cNvSpPr>
              <p:nvPr>
                <p:ph idx="1"/>
              </p:nvPr>
            </p:nvSpPr>
            <p:spPr>
              <a:xfrm>
                <a:off x="838200" y="1552576"/>
                <a:ext cx="10515600" cy="4905374"/>
              </a:xfrm>
              <a:blipFill>
                <a:blip r:embed="rId2"/>
                <a:stretch>
                  <a:fillRect l="-1333" t="-26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6A27EF0-42D0-4C92-A199-C1D60B9B7FC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12D4ADF-AF44-4014-B724-3B0A78009B25}"/>
              </a:ext>
            </a:extLst>
          </p:cNvPr>
          <p:cNvSpPr>
            <a:spLocks noGrp="1"/>
          </p:cNvSpPr>
          <p:nvPr>
            <p:ph type="sldNum" sz="quarter" idx="12"/>
          </p:nvPr>
        </p:nvSpPr>
        <p:spPr/>
        <p:txBody>
          <a:bodyPr/>
          <a:lstStyle/>
          <a:p>
            <a:fld id="{08CF7B41-8972-4B54-B2ED-1FFF63F18177}" type="slidenum">
              <a:rPr lang="en-BE" smtClean="0"/>
              <a:t>12</a:t>
            </a:fld>
            <a:endParaRPr lang="en-BE"/>
          </a:p>
        </p:txBody>
      </p:sp>
    </p:spTree>
    <p:extLst>
      <p:ext uri="{BB962C8B-B14F-4D97-AF65-F5344CB8AC3E}">
        <p14:creationId xmlns:p14="http://schemas.microsoft.com/office/powerpoint/2010/main" val="26897416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120</a:t>
            </a:fld>
            <a:endParaRPr lang="en-BE"/>
          </a:p>
        </p:txBody>
      </p:sp>
    </p:spTree>
    <p:extLst>
      <p:ext uri="{BB962C8B-B14F-4D97-AF65-F5344CB8AC3E}">
        <p14:creationId xmlns:p14="http://schemas.microsoft.com/office/powerpoint/2010/main" val="12281042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=0.9⋅0.01+0.1⋅0.99=0.108</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121</a:t>
            </a:fld>
            <a:endParaRPr lang="en-BE"/>
          </a:p>
        </p:txBody>
      </p:sp>
    </p:spTree>
    <p:extLst>
      <p:ext uri="{BB962C8B-B14F-4D97-AF65-F5344CB8AC3E}">
        <p14:creationId xmlns:p14="http://schemas.microsoft.com/office/powerpoint/2010/main" val="1677915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0.009</m:t>
                          </m:r>
                        </m:num>
                        <m:den>
                          <m:r>
                            <a:rPr lang="en-US" b="0" i="1" smtClean="0">
                              <a:solidFill>
                                <a:schemeClr val="bg1"/>
                              </a:solidFill>
                              <a:latin typeface="Cambria Math" panose="02040503050406030204" pitchFamily="18" charset="0"/>
                            </a:rPr>
                            <m:t>0.108</m:t>
                          </m:r>
                        </m:den>
                      </m:f>
                      <m:r>
                        <a:rPr lang="en-US" b="0" i="1" smtClean="0">
                          <a:solidFill>
                            <a:schemeClr val="bg1"/>
                          </a:solidFill>
                          <a:latin typeface="Cambria Math" panose="02040503050406030204" pitchFamily="18" charset="0"/>
                          <a:ea typeface="Cambria Math" panose="02040503050406030204" pitchFamily="18" charset="0"/>
                        </a:rPr>
                        <m:t>≈0.083</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=0.9⋅0.01+0.1⋅0.99=0.108</m:t>
                      </m:r>
                    </m:oMath>
                  </m:oMathPara>
                </a14:m>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122</a:t>
            </a:fld>
            <a:endParaRPr lang="en-BE"/>
          </a:p>
        </p:txBody>
      </p:sp>
    </p:spTree>
    <p:extLst>
      <p:ext uri="{BB962C8B-B14F-4D97-AF65-F5344CB8AC3E}">
        <p14:creationId xmlns:p14="http://schemas.microsoft.com/office/powerpoint/2010/main" val="30209403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BBAD-2C58-4D40-A3B1-BF3D03DB8453}"/>
              </a:ext>
            </a:extLst>
          </p:cNvPr>
          <p:cNvSpPr>
            <a:spLocks noGrp="1"/>
          </p:cNvSpPr>
          <p:nvPr>
            <p:ph type="title"/>
          </p:nvPr>
        </p:nvSpPr>
        <p:spPr/>
        <p:txBody>
          <a:bodyPr/>
          <a:lstStyle/>
          <a:p>
            <a:r>
              <a:rPr lang="en-US" dirty="0"/>
              <a:t>Same thing, but</a:t>
            </a:r>
            <a:br>
              <a:rPr lang="en-US" dirty="0"/>
            </a:br>
            <a:r>
              <a:rPr lang="en-US" dirty="0"/>
              <a:t>in terms of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B8409B-7FFF-4137-A1E4-72B9944D0DA2}"/>
                  </a:ext>
                </a:extLst>
              </p:cNvPr>
              <p:cNvSpPr>
                <a:spLocks noGrp="1"/>
              </p:cNvSpPr>
              <p:nvPr>
                <p:ph idx="1"/>
              </p:nvPr>
            </p:nvSpPr>
            <p:spPr>
              <a:xfrm>
                <a:off x="838200" y="1733549"/>
                <a:ext cx="10515600" cy="47339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=0.9</m:t>
                      </m:r>
                      <m:r>
                        <a:rPr lang="en-US" b="0" i="1"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i="1">
                          <a:latin typeface="Cambria Math" panose="02040503050406030204" pitchFamily="18" charset="0"/>
                        </a:rPr>
                        <m:t>= ?</m:t>
                      </m:r>
                    </m:oMath>
                  </m:oMathPara>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m:t>
                              </m:r>
                            </m:e>
                          </m:d>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𝟎𝟎𝟗</m:t>
                          </m:r>
                        </m:num>
                        <m:den>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𝟏𝟎𝟖</m:t>
                          </m:r>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𝟎𝟖𝟑</m:t>
                      </m:r>
                    </m:oMath>
                  </m:oMathPara>
                </a14:m>
                <a:endParaRPr lang="en-US" b="1"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 </m:t>
                          </m:r>
                          <m:r>
                            <a:rPr lang="en-US" i="1">
                              <a:latin typeface="Cambria Math" panose="02040503050406030204" pitchFamily="18" charset="0"/>
                            </a:rPr>
                            <m:t>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 </m:t>
                              </m:r>
                              <m:r>
                                <m:rPr>
                                  <m:sty m:val="p"/>
                                </m:rPr>
                                <a:rPr lang="en-US" i="0">
                                  <a:latin typeface="Cambria Math" panose="02040503050406030204" pitchFamily="18" charset="0"/>
                                </a:rPr>
                                <m:t>and</m:t>
                              </m:r>
                              <m:r>
                                <a:rPr lang="en-US" i="1">
                                  <a:latin typeface="Cambria Math" panose="02040503050406030204" pitchFamily="18" charset="0"/>
                                </a:rPr>
                                <m:t> </m:t>
                              </m:r>
                              <m:r>
                                <a:rPr lang="en-US" i="1">
                                  <a:latin typeface="Cambria Math" panose="02040503050406030204" pitchFamily="18" charset="0"/>
                                </a:rPr>
                                <m:t>𝐷</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=0.009</m:t>
                      </m:r>
                    </m:oMath>
                  </m:oMathPara>
                </a14:m>
                <a:endParaRPr lang="en-US" dirty="0"/>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11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=0.9⋅0.01+0.1⋅0.99=0.108</m:t>
                      </m:r>
                    </m:oMath>
                  </m:oMathPara>
                </a14:m>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8DB8409B-7FFF-4137-A1E4-72B9944D0DA2}"/>
                  </a:ext>
                </a:extLst>
              </p:cNvPr>
              <p:cNvSpPr>
                <a:spLocks noGrp="1" noRot="1" noChangeAspect="1" noMove="1" noResize="1" noEditPoints="1" noAdjustHandles="1" noChangeArrowheads="1" noChangeShapeType="1" noTextEdit="1"/>
              </p:cNvSpPr>
              <p:nvPr>
                <p:ph idx="1"/>
              </p:nvPr>
            </p:nvSpPr>
            <p:spPr>
              <a:xfrm>
                <a:off x="838200" y="1733549"/>
                <a:ext cx="10515600" cy="4733925"/>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A85BAC98-85A7-492F-BE9E-09490AEBC7F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3A7501C-4098-4654-B69C-C5E66FF110B7}"/>
              </a:ext>
            </a:extLst>
          </p:cNvPr>
          <p:cNvSpPr>
            <a:spLocks noGrp="1"/>
          </p:cNvSpPr>
          <p:nvPr>
            <p:ph type="sldNum" sz="quarter" idx="12"/>
          </p:nvPr>
        </p:nvSpPr>
        <p:spPr/>
        <p:txBody>
          <a:bodyPr/>
          <a:lstStyle/>
          <a:p>
            <a:fld id="{08CF7B41-8972-4B54-B2ED-1FFF63F18177}" type="slidenum">
              <a:rPr lang="en-BE" smtClean="0"/>
              <a:t>123</a:t>
            </a:fld>
            <a:endParaRPr lang="en-BE"/>
          </a:p>
        </p:txBody>
      </p:sp>
    </p:spTree>
    <p:extLst>
      <p:ext uri="{BB962C8B-B14F-4D97-AF65-F5344CB8AC3E}">
        <p14:creationId xmlns:p14="http://schemas.microsoft.com/office/powerpoint/2010/main" val="5056722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How reliable the test is?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504950"/>
                <a:ext cx="10515600" cy="4672013"/>
              </a:xfrm>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=0.01</m:t>
                      </m:r>
                      <m:r>
                        <a:rPr lang="en-US" b="0" i="0"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=0.9</m:t>
                      </m:r>
                    </m:oMath>
                  </m:oMathPara>
                </a14:m>
                <a:endParaRPr lang="en-US" dirty="0"/>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124</a:t>
            </a:fld>
            <a:endParaRPr lang="en-BE"/>
          </a:p>
        </p:txBody>
      </p:sp>
      <p:graphicFrame>
        <p:nvGraphicFramePr>
          <p:cNvPr id="2" name="Table 2">
            <a:extLst>
              <a:ext uri="{FF2B5EF4-FFF2-40B4-BE49-F238E27FC236}">
                <a16:creationId xmlns:a16="http://schemas.microsoft.com/office/drawing/2014/main" id="{301CF721-76DC-4625-A908-1C5BF3C6DB87}"/>
              </a:ext>
            </a:extLst>
          </p:cNvPr>
          <p:cNvGraphicFramePr>
            <a:graphicFrameLocks noGrp="1"/>
          </p:cNvGraphicFramePr>
          <p:nvPr/>
        </p:nvGraphicFramePr>
        <p:xfrm>
          <a:off x="838200" y="2491582"/>
          <a:ext cx="10515600" cy="3685381"/>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718635163"/>
                    </a:ext>
                  </a:extLst>
                </a:gridCol>
                <a:gridCol w="3505200">
                  <a:extLst>
                    <a:ext uri="{9D8B030D-6E8A-4147-A177-3AD203B41FA5}">
                      <a16:colId xmlns:a16="http://schemas.microsoft.com/office/drawing/2014/main" val="4018397221"/>
                    </a:ext>
                  </a:extLst>
                </a:gridCol>
                <a:gridCol w="3505200">
                  <a:extLst>
                    <a:ext uri="{9D8B030D-6E8A-4147-A177-3AD203B41FA5}">
                      <a16:colId xmlns:a16="http://schemas.microsoft.com/office/drawing/2014/main" val="1331772952"/>
                    </a:ext>
                  </a:extLst>
                </a:gridCol>
              </a:tblGrid>
              <a:tr h="1017076">
                <a:tc>
                  <a:txBody>
                    <a:bodyPr/>
                    <a:lstStyle/>
                    <a:p>
                      <a:pPr algn="ctr"/>
                      <a:r>
                        <a:rPr lang="en-US" sz="2400" dirty="0"/>
                        <a:t>REALITY / TEST RESULTS</a:t>
                      </a:r>
                      <a:endParaRPr lang="en-BE" sz="24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POSITIVE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NEGATIVE</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7016270"/>
                  </a:ext>
                </a:extLst>
              </a:tr>
              <a:tr h="1407755">
                <a:tc>
                  <a:txBody>
                    <a:bodyPr/>
                    <a:lstStyle/>
                    <a:p>
                      <a:pPr algn="ctr"/>
                      <a:r>
                        <a:rPr lang="en-US" sz="2400" b="1" dirty="0"/>
                        <a:t>HEALTHY</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POSITIVES</a:t>
                      </a:r>
                    </a:p>
                    <a:p>
                      <a:pPr algn="ctr"/>
                      <a:endParaRPr lang="en-US" sz="700" dirty="0"/>
                    </a:p>
                    <a:p>
                      <a:pPr algn="ctr"/>
                      <a:r>
                        <a:rPr lang="en-US" sz="2000" dirty="0"/>
                        <a:t>10% of 99% healthy people</a:t>
                      </a:r>
                    </a:p>
                    <a:p>
                      <a:pPr algn="ctr"/>
                      <a:r>
                        <a:rPr lang="en-US" sz="2000" dirty="0"/>
                        <a:t>= 9.9%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99% healthy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89.1%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9091237"/>
                  </a:ext>
                </a:extLst>
              </a:tr>
              <a:tr h="1260550">
                <a:tc>
                  <a:txBody>
                    <a:bodyPr/>
                    <a:lstStyle/>
                    <a:p>
                      <a:pPr algn="ctr"/>
                      <a:r>
                        <a:rPr lang="en-US" sz="2400" b="1" dirty="0"/>
                        <a:t>ILL</a:t>
                      </a:r>
                      <a:endParaRPr lang="en-BE"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accent6">
                              <a:lumMod val="75000"/>
                            </a:schemeClr>
                          </a:solidFill>
                        </a:rPr>
                        <a:t>TRUE POSITIVES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90%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0.9%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rgbClr val="C00000"/>
                          </a:solidFill>
                        </a:rPr>
                        <a:t>FALSE NEGATIVES</a:t>
                      </a:r>
                    </a:p>
                    <a:p>
                      <a:pPr algn="ctr"/>
                      <a:endParaRPr lang="en-US" sz="7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 of 1% ill people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 0.1% of the population</a:t>
                      </a:r>
                      <a:endParaRPr lang="en-BE"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005058"/>
                  </a:ext>
                </a:extLst>
              </a:tr>
            </a:tbl>
          </a:graphicData>
        </a:graphic>
      </p:graphicFrame>
      <p:grpSp>
        <p:nvGrpSpPr>
          <p:cNvPr id="9" name="Group 8">
            <a:extLst>
              <a:ext uri="{FF2B5EF4-FFF2-40B4-BE49-F238E27FC236}">
                <a16:creationId xmlns:a16="http://schemas.microsoft.com/office/drawing/2014/main" id="{03C3382A-3AA9-46DD-A4CD-CA6B69023FD2}"/>
              </a:ext>
            </a:extLst>
          </p:cNvPr>
          <p:cNvGrpSpPr/>
          <p:nvPr/>
        </p:nvGrpSpPr>
        <p:grpSpPr>
          <a:xfrm>
            <a:off x="4672012" y="4429125"/>
            <a:ext cx="2847975" cy="1644289"/>
            <a:chOff x="4672012" y="4429125"/>
            <a:chExt cx="2847975" cy="1644289"/>
          </a:xfrm>
        </p:grpSpPr>
        <p:sp>
          <p:nvSpPr>
            <p:cNvPr id="3" name="Rectangle 2">
              <a:extLst>
                <a:ext uri="{FF2B5EF4-FFF2-40B4-BE49-F238E27FC236}">
                  <a16:creationId xmlns:a16="http://schemas.microsoft.com/office/drawing/2014/main" id="{97E2F25A-A673-4BD5-8B64-59427AFF7D84}"/>
                </a:ext>
              </a:extLst>
            </p:cNvPr>
            <p:cNvSpPr/>
            <p:nvPr/>
          </p:nvSpPr>
          <p:spPr>
            <a:xfrm>
              <a:off x="4672012" y="4429125"/>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FD2597A7-33FF-4A9C-AC01-77A12F5ACDDA}"/>
                </a:ext>
              </a:extLst>
            </p:cNvPr>
            <p:cNvSpPr/>
            <p:nvPr/>
          </p:nvSpPr>
          <p:spPr>
            <a:xfrm>
              <a:off x="4672012" y="5754688"/>
              <a:ext cx="2847975" cy="3187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cxnSp>
        <p:nvCxnSpPr>
          <p:cNvPr id="11" name="Straight Arrow Connector 10">
            <a:extLst>
              <a:ext uri="{FF2B5EF4-FFF2-40B4-BE49-F238E27FC236}">
                <a16:creationId xmlns:a16="http://schemas.microsoft.com/office/drawing/2014/main" id="{CF2EDDEA-832B-423E-8B74-7C98F606A100}"/>
              </a:ext>
            </a:extLst>
          </p:cNvPr>
          <p:cNvCxnSpPr>
            <a:cxnSpLocks/>
            <a:endCxn id="3" idx="1"/>
          </p:cNvCxnSpPr>
          <p:nvPr/>
        </p:nvCxnSpPr>
        <p:spPr>
          <a:xfrm>
            <a:off x="4038600" y="4588488"/>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EA30BB-19AA-43C5-8DBD-E802DD420493}"/>
              </a:ext>
            </a:extLst>
          </p:cNvPr>
          <p:cNvCxnSpPr>
            <a:cxnSpLocks/>
            <a:endCxn id="8" idx="1"/>
          </p:cNvCxnSpPr>
          <p:nvPr/>
        </p:nvCxnSpPr>
        <p:spPr>
          <a:xfrm>
            <a:off x="4038600" y="5914051"/>
            <a:ext cx="6334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F1AF415-4768-435C-9EB5-5AFEC9274254}"/>
              </a:ext>
            </a:extLst>
          </p:cNvPr>
          <p:cNvSpPr/>
          <p:nvPr/>
        </p:nvSpPr>
        <p:spPr>
          <a:xfrm>
            <a:off x="4467225" y="2647950"/>
            <a:ext cx="3181350" cy="36853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34A091-7DDC-4AD5-8C77-C32D3A7FCB6D}"/>
                  </a:ext>
                </a:extLst>
              </p:cNvPr>
              <p:cNvSpPr txBox="1"/>
              <p:nvPr/>
            </p:nvSpPr>
            <p:spPr>
              <a:xfrm>
                <a:off x="2850356" y="4388433"/>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𝟗𝟐</m:t>
                      </m:r>
                      <m:r>
                        <a:rPr lang="en-US" sz="2000" b="1" i="1" smtClean="0">
                          <a:solidFill>
                            <a:srgbClr val="0070C0"/>
                          </a:solidFill>
                          <a:latin typeface="Cambria Math" panose="02040503050406030204" pitchFamily="18" charset="0"/>
                          <a:ea typeface="Cambria Math" panose="02040503050406030204" pitchFamily="18" charset="0"/>
                        </a:rPr>
                        <m:t>%</m:t>
                      </m:r>
                    </m:oMath>
                  </m:oMathPara>
                </a14:m>
                <a:endParaRPr lang="en-BE" sz="2000" b="1" dirty="0">
                  <a:solidFill>
                    <a:srgbClr val="0070C0"/>
                  </a:solidFill>
                </a:endParaRPr>
              </a:p>
            </p:txBody>
          </p:sp>
        </mc:Choice>
        <mc:Fallback>
          <p:sp>
            <p:nvSpPr>
              <p:cNvPr id="19" name="TextBox 18">
                <a:extLst>
                  <a:ext uri="{FF2B5EF4-FFF2-40B4-BE49-F238E27FC236}">
                    <a16:creationId xmlns:a16="http://schemas.microsoft.com/office/drawing/2014/main" id="{DB34A091-7DDC-4AD5-8C77-C32D3A7FCB6D}"/>
                  </a:ext>
                </a:extLst>
              </p:cNvPr>
              <p:cNvSpPr txBox="1">
                <a:spLocks noRot="1" noChangeAspect="1" noMove="1" noResize="1" noEditPoints="1" noAdjustHandles="1" noChangeArrowheads="1" noChangeShapeType="1" noTextEdit="1"/>
              </p:cNvSpPr>
              <p:nvPr/>
            </p:nvSpPr>
            <p:spPr>
              <a:xfrm>
                <a:off x="2850356" y="4388433"/>
                <a:ext cx="1257300" cy="400110"/>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5FEF44B-FDA8-4404-A256-A5571689DA68}"/>
                  </a:ext>
                </a:extLst>
              </p:cNvPr>
              <p:cNvSpPr txBox="1"/>
              <p:nvPr/>
            </p:nvSpPr>
            <p:spPr>
              <a:xfrm>
                <a:off x="2850356" y="5713996"/>
                <a:ext cx="12573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0070C0"/>
                          </a:solidFill>
                          <a:latin typeface="Cambria Math" panose="02040503050406030204" pitchFamily="18" charset="0"/>
                          <a:ea typeface="Cambria Math" panose="02040503050406030204" pitchFamily="18" charset="0"/>
                        </a:rPr>
                        <m:t>≈</m:t>
                      </m:r>
                      <m:r>
                        <a:rPr lang="en-US" sz="2000" b="1" i="1" smtClean="0">
                          <a:solidFill>
                            <a:srgbClr val="0070C0"/>
                          </a:solidFill>
                          <a:latin typeface="Cambria Math" panose="02040503050406030204" pitchFamily="18" charset="0"/>
                          <a:ea typeface="Cambria Math" panose="02040503050406030204" pitchFamily="18" charset="0"/>
                        </a:rPr>
                        <m:t>𝟖</m:t>
                      </m:r>
                      <m:r>
                        <a:rPr lang="en-US" sz="2000" b="1" i="1" smtClean="0">
                          <a:solidFill>
                            <a:srgbClr val="0070C0"/>
                          </a:solidFill>
                          <a:latin typeface="Cambria Math" panose="02040503050406030204" pitchFamily="18" charset="0"/>
                          <a:ea typeface="Cambria Math" panose="02040503050406030204" pitchFamily="18" charset="0"/>
                        </a:rPr>
                        <m:t>%</m:t>
                      </m:r>
                    </m:oMath>
                  </m:oMathPara>
                </a14:m>
                <a:endParaRPr lang="en-BE" sz="2000" b="1" dirty="0">
                  <a:solidFill>
                    <a:srgbClr val="0070C0"/>
                  </a:solidFill>
                </a:endParaRPr>
              </a:p>
            </p:txBody>
          </p:sp>
        </mc:Choice>
        <mc:Fallback>
          <p:sp>
            <p:nvSpPr>
              <p:cNvPr id="20" name="TextBox 19">
                <a:extLst>
                  <a:ext uri="{FF2B5EF4-FFF2-40B4-BE49-F238E27FC236}">
                    <a16:creationId xmlns:a16="http://schemas.microsoft.com/office/drawing/2014/main" id="{85FEF44B-FDA8-4404-A256-A5571689DA68}"/>
                  </a:ext>
                </a:extLst>
              </p:cNvPr>
              <p:cNvSpPr txBox="1">
                <a:spLocks noRot="1" noChangeAspect="1" noMove="1" noResize="1" noEditPoints="1" noAdjustHandles="1" noChangeArrowheads="1" noChangeShapeType="1" noTextEdit="1"/>
              </p:cNvSpPr>
              <p:nvPr/>
            </p:nvSpPr>
            <p:spPr>
              <a:xfrm>
                <a:off x="2850356" y="5713996"/>
                <a:ext cx="1257300" cy="40011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2136475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191B-576E-4CC9-AF64-6045D0CF2BCB}"/>
              </a:ext>
            </a:extLst>
          </p:cNvPr>
          <p:cNvSpPr>
            <a:spLocks noGrp="1"/>
          </p:cNvSpPr>
          <p:nvPr>
            <p:ph type="title"/>
          </p:nvPr>
        </p:nvSpPr>
        <p:spPr/>
        <p:txBody>
          <a:bodyPr/>
          <a:lstStyle/>
          <a:p>
            <a:r>
              <a:rPr lang="en-US" dirty="0"/>
              <a:t>Bayes’ rule</a:t>
            </a:r>
            <a:endParaRPr lang="en-BE" dirty="0"/>
          </a:p>
        </p:txBody>
      </p:sp>
      <p:sp>
        <p:nvSpPr>
          <p:cNvPr id="4" name="Footer Placeholder 3">
            <a:extLst>
              <a:ext uri="{FF2B5EF4-FFF2-40B4-BE49-F238E27FC236}">
                <a16:creationId xmlns:a16="http://schemas.microsoft.com/office/drawing/2014/main" id="{09A9C60C-3B5D-42A0-BEA1-C3255384D53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0CFBA5E-0632-49F9-A58A-90F10908DF71}"/>
              </a:ext>
            </a:extLst>
          </p:cNvPr>
          <p:cNvSpPr>
            <a:spLocks noGrp="1"/>
          </p:cNvSpPr>
          <p:nvPr>
            <p:ph type="sldNum" sz="quarter" idx="12"/>
          </p:nvPr>
        </p:nvSpPr>
        <p:spPr/>
        <p:txBody>
          <a:bodyPr/>
          <a:lstStyle/>
          <a:p>
            <a:fld id="{08CF7B41-8972-4B54-B2ED-1FFF63F18177}" type="slidenum">
              <a:rPr lang="en-BE" smtClean="0"/>
              <a:t>125</a:t>
            </a:fld>
            <a:endParaRPr lang="en-BE"/>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95BE99C-8C0D-4226-BE7C-D26172D11B0B}"/>
                  </a:ext>
                </a:extLst>
              </p:cNvPr>
              <p:cNvSpPr>
                <a:spLocks noGrp="1"/>
              </p:cNvSpPr>
              <p:nvPr>
                <p:ph idx="1"/>
              </p:nvPr>
            </p:nvSpPr>
            <p:spPr/>
            <p:txBody>
              <a:bodyPr anchor="ctr">
                <a:normAutofit/>
              </a:bodyPr>
              <a:lstStyle/>
              <a:p>
                <a:pPr marL="0" indent="0">
                  <a:buNone/>
                </a:pPr>
                <a14:m>
                  <m:oMathPara xmlns:m="http://schemas.openxmlformats.org/officeDocument/2006/math">
                    <m:oMathParaPr>
                      <m:jc m:val="center"/>
                    </m:oMathParaPr>
                    <m:oMath xmlns:m="http://schemas.openxmlformats.org/officeDocument/2006/math">
                      <m:r>
                        <a:rPr lang="en-US" sz="3600" b="1" i="1" smtClean="0">
                          <a:latin typeface="Cambria Math" panose="02040503050406030204" pitchFamily="18" charset="0"/>
                        </a:rPr>
                        <m:t>𝑷</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𝑨</m:t>
                          </m:r>
                          <m:r>
                            <a:rPr lang="en-US" sz="3600" b="1" i="1" smtClean="0">
                              <a:latin typeface="Cambria Math" panose="02040503050406030204" pitchFamily="18" charset="0"/>
                            </a:rPr>
                            <m:t>|</m:t>
                          </m:r>
                          <m:r>
                            <a:rPr lang="en-US" sz="3600" b="1" i="1" smtClean="0">
                              <a:latin typeface="Cambria Math" panose="02040503050406030204" pitchFamily="18" charset="0"/>
                            </a:rPr>
                            <m:t>𝑩</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𝐴𝐵</m:t>
                              </m:r>
                            </m:e>
                          </m:d>
                        </m:num>
                        <m:den>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𝐵</m:t>
                              </m:r>
                            </m:e>
                          </m:d>
                        </m:den>
                      </m:f>
                      <m:r>
                        <a:rPr lang="en-US" sz="3600" b="0" i="1" smtClean="0">
                          <a:latin typeface="Cambria Math" panose="02040503050406030204" pitchFamily="18" charset="0"/>
                        </a:rPr>
                        <m:t>=</m:t>
                      </m:r>
                      <m:f>
                        <m:fPr>
                          <m:ctrlPr>
                            <a:rPr lang="en-US" sz="3600" b="1" i="1" smtClean="0">
                              <a:latin typeface="Cambria Math" panose="02040503050406030204" pitchFamily="18" charset="0"/>
                            </a:rPr>
                          </m:ctrlPr>
                        </m:fPr>
                        <m:num>
                          <m:r>
                            <a:rPr lang="en-US" sz="3600" b="1" i="1" smtClean="0">
                              <a:latin typeface="Cambria Math" panose="02040503050406030204" pitchFamily="18" charset="0"/>
                            </a:rPr>
                            <m:t>𝑷</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𝑩</m:t>
                              </m:r>
                              <m:r>
                                <a:rPr lang="en-US" sz="3600" b="1" i="1" smtClean="0">
                                  <a:latin typeface="Cambria Math" panose="02040503050406030204" pitchFamily="18" charset="0"/>
                                </a:rPr>
                                <m:t>|</m:t>
                              </m:r>
                              <m:r>
                                <a:rPr lang="en-US" sz="3600" b="1" i="1" smtClean="0">
                                  <a:latin typeface="Cambria Math" panose="02040503050406030204" pitchFamily="18" charset="0"/>
                                </a:rPr>
                                <m:t>𝑨</m:t>
                              </m:r>
                            </m:e>
                          </m:d>
                        </m:num>
                        <m:den>
                          <m:r>
                            <a:rPr lang="en-US" sz="3600" b="1" i="1" smtClean="0">
                              <a:latin typeface="Cambria Math" panose="02040503050406030204" pitchFamily="18" charset="0"/>
                            </a:rPr>
                            <m:t>𝑷</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𝑩</m:t>
                              </m:r>
                            </m:e>
                          </m:d>
                        </m:den>
                      </m:f>
                      <m:r>
                        <a:rPr lang="en-US" sz="3600" b="1" i="1" smtClean="0">
                          <a:latin typeface="Cambria Math" panose="02040503050406030204" pitchFamily="18" charset="0"/>
                        </a:rPr>
                        <m:t>⋅</m:t>
                      </m:r>
                      <m:r>
                        <a:rPr lang="en-US" sz="3600" b="1" i="1" smtClean="0">
                          <a:latin typeface="Cambria Math" panose="02040503050406030204" pitchFamily="18" charset="0"/>
                        </a:rPr>
                        <m:t>𝑷</m:t>
                      </m:r>
                      <m:d>
                        <m:dPr>
                          <m:ctrlPr>
                            <a:rPr lang="en-US" sz="3600" b="1" i="1" smtClean="0">
                              <a:latin typeface="Cambria Math" panose="02040503050406030204" pitchFamily="18" charset="0"/>
                            </a:rPr>
                          </m:ctrlPr>
                        </m:dPr>
                        <m:e>
                          <m:r>
                            <a:rPr lang="en-US" sz="3600" b="1" i="1" smtClean="0">
                              <a:latin typeface="Cambria Math" panose="02040503050406030204" pitchFamily="18" charset="0"/>
                            </a:rPr>
                            <m:t>𝑨</m:t>
                          </m:r>
                        </m:e>
                      </m:d>
                    </m:oMath>
                  </m:oMathPara>
                </a14:m>
                <a:endParaRPr lang="en-US" sz="3600" dirty="0"/>
              </a:p>
              <a:p>
                <a:pPr marL="0" indent="0">
                  <a:buNone/>
                </a:pPr>
                <a:endParaRPr lang="en-BE" sz="3200" b="1" dirty="0"/>
              </a:p>
            </p:txBody>
          </p:sp>
        </mc:Choice>
        <mc:Fallback>
          <p:sp>
            <p:nvSpPr>
              <p:cNvPr id="7" name="Content Placeholder 6">
                <a:extLst>
                  <a:ext uri="{FF2B5EF4-FFF2-40B4-BE49-F238E27FC236}">
                    <a16:creationId xmlns:a16="http://schemas.microsoft.com/office/drawing/2014/main" id="{195BE99C-8C0D-4226-BE7C-D26172D11B0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2914582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A69932-904D-4876-861B-42D9F08DC5BD}"/>
              </a:ext>
            </a:extLst>
          </p:cNvPr>
          <p:cNvSpPr>
            <a:spLocks noGrp="1"/>
          </p:cNvSpPr>
          <p:nvPr>
            <p:ph type="title"/>
          </p:nvPr>
        </p:nvSpPr>
        <p:spPr/>
        <p:txBody>
          <a:bodyPr/>
          <a:lstStyle/>
          <a:p>
            <a:r>
              <a:rPr lang="en-US" dirty="0"/>
              <a:t>Bayes’ rule: an overview</a:t>
            </a:r>
            <a:endParaRPr lang="en-BE" dirty="0"/>
          </a:p>
        </p:txBody>
      </p:sp>
      <p:sp>
        <p:nvSpPr>
          <p:cNvPr id="7" name="Text Placeholder 6">
            <a:extLst>
              <a:ext uri="{FF2B5EF4-FFF2-40B4-BE49-F238E27FC236}">
                <a16:creationId xmlns:a16="http://schemas.microsoft.com/office/drawing/2014/main" id="{52ACEDDF-6CF6-41A5-8E00-74D97B1448FD}"/>
              </a:ext>
            </a:extLst>
          </p:cNvPr>
          <p:cNvSpPr>
            <a:spLocks noGrp="1"/>
          </p:cNvSpPr>
          <p:nvPr>
            <p:ph type="body" idx="1"/>
          </p:nvPr>
        </p:nvSpPr>
        <p:spPr/>
        <p:txBody>
          <a:bodyPr/>
          <a:lstStyle/>
          <a:p>
            <a:r>
              <a:rPr lang="nl-BE" dirty="0">
                <a:hlinkClick r:id="rId2"/>
              </a:rPr>
              <a:t>https://youtu.be/BcvLAw-JRss</a:t>
            </a:r>
            <a:r>
              <a:rPr lang="nl-BE" dirty="0"/>
              <a:t> </a:t>
            </a:r>
            <a:endParaRPr lang="en-BE" dirty="0"/>
          </a:p>
        </p:txBody>
      </p:sp>
      <p:sp>
        <p:nvSpPr>
          <p:cNvPr id="4" name="Footer Placeholder 3">
            <a:extLst>
              <a:ext uri="{FF2B5EF4-FFF2-40B4-BE49-F238E27FC236}">
                <a16:creationId xmlns:a16="http://schemas.microsoft.com/office/drawing/2014/main" id="{90B69DFF-B577-45EF-B04C-B2DE3EFAF3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C9F3B6E-67EF-45A0-BEA8-1E38D743D4D9}"/>
              </a:ext>
            </a:extLst>
          </p:cNvPr>
          <p:cNvSpPr>
            <a:spLocks noGrp="1"/>
          </p:cNvSpPr>
          <p:nvPr>
            <p:ph type="sldNum" sz="quarter" idx="12"/>
          </p:nvPr>
        </p:nvSpPr>
        <p:spPr/>
        <p:txBody>
          <a:bodyPr/>
          <a:lstStyle/>
          <a:p>
            <a:fld id="{08CF7B41-8972-4B54-B2ED-1FFF63F18177}" type="slidenum">
              <a:rPr lang="en-BE" smtClean="0"/>
              <a:t>126</a:t>
            </a:fld>
            <a:endParaRPr lang="en-BE"/>
          </a:p>
        </p:txBody>
      </p:sp>
    </p:spTree>
    <p:extLst>
      <p:ext uri="{BB962C8B-B14F-4D97-AF65-F5344CB8AC3E}">
        <p14:creationId xmlns:p14="http://schemas.microsoft.com/office/powerpoint/2010/main" val="671497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2AB-33C2-4920-A82B-5D003C0F6BB5}"/>
              </a:ext>
            </a:extLst>
          </p:cNvPr>
          <p:cNvSpPr>
            <a:spLocks noGrp="1"/>
          </p:cNvSpPr>
          <p:nvPr>
            <p:ph type="title"/>
          </p:nvPr>
        </p:nvSpPr>
        <p:spPr/>
        <p:txBody>
          <a:bodyPr/>
          <a:lstStyle/>
          <a:p>
            <a:r>
              <a:rPr lang="en-US" dirty="0"/>
              <a:t>Balls in two bowls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2A97A-D5BA-40BD-A8C6-AE64D8B7A77E}"/>
                  </a:ext>
                </a:extLst>
              </p:cNvPr>
              <p:cNvSpPr>
                <a:spLocks noGrp="1"/>
              </p:cNvSpPr>
              <p:nvPr>
                <p:ph idx="1"/>
              </p:nvPr>
            </p:nvSpPr>
            <p:spPr>
              <a:xfrm>
                <a:off x="838200" y="1457325"/>
                <a:ext cx="10515600" cy="5083175"/>
              </a:xfrm>
            </p:spPr>
            <p:txBody>
              <a:bodyPr>
                <a:normAutofit/>
              </a:bodyPr>
              <a:lstStyle/>
              <a:p>
                <a:pPr algn="just"/>
                <a:r>
                  <a:rPr lang="en-US" dirty="0"/>
                  <a:t>There are two bowls: bowl A contains 2 blue and 3 red balls, and bowl B contains 1 blue and 4 red balls. A blue ball was randomly picked from one of the bowls. What’s the probability that it was bowl A?</a:t>
                </a:r>
              </a:p>
              <a:p>
                <a:pPr marL="0" indent="0">
                  <a:buNone/>
                </a:pPr>
                <a:endParaRPr lang="en-US" sz="100"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𝐵𝑙𝑢𝑒</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e>
                          </m:d>
                        </m:den>
                      </m:f>
                      <m:r>
                        <a:rPr lang="en-US" b="0" i="1" smtClean="0">
                          <a:solidFill>
                            <a:schemeClr val="bg1"/>
                          </a:solidFill>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0.4</m:t>
                          </m:r>
                          <m:r>
                            <a:rPr lang="en-US" b="0" i="1" smtClean="0">
                              <a:solidFill>
                                <a:schemeClr val="bg1"/>
                              </a:solidFill>
                              <a:latin typeface="Cambria Math" panose="02040503050406030204" pitchFamily="18" charset="0"/>
                            </a:rPr>
                            <m:t>⋅0.5</m:t>
                          </m:r>
                        </m:num>
                        <m:den>
                          <m:r>
                            <a:rPr lang="en-US" i="1">
                              <a:solidFill>
                                <a:schemeClr val="bg1"/>
                              </a:solidFill>
                              <a:latin typeface="Cambria Math" panose="02040503050406030204" pitchFamily="18" charset="0"/>
                            </a:rPr>
                            <m:t>0.4⋅0.5</m:t>
                          </m:r>
                          <m:r>
                            <a:rPr lang="en-US" b="0" i="1" smtClean="0">
                              <a:solidFill>
                                <a:schemeClr val="bg1"/>
                              </a:solidFill>
                              <a:latin typeface="Cambria Math" panose="02040503050406030204" pitchFamily="18" charset="0"/>
                            </a:rPr>
                            <m:t>+0.2⋅0.5</m:t>
                          </m:r>
                        </m:den>
                      </m:f>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0.2</m:t>
                          </m:r>
                        </m:num>
                        <m:den>
                          <m:r>
                            <a:rPr lang="en-US" b="0" i="1" smtClean="0">
                              <a:solidFill>
                                <a:schemeClr val="bg1"/>
                              </a:solidFill>
                              <a:latin typeface="Cambria Math" panose="02040503050406030204" pitchFamily="18" charset="0"/>
                            </a:rPr>
                            <m:t>0.3</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3</m:t>
                          </m:r>
                        </m:den>
                      </m:f>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B5B2A97A-D5BA-40BD-A8C6-AE64D8B7A77E}"/>
                  </a:ext>
                </a:extLst>
              </p:cNvPr>
              <p:cNvSpPr>
                <a:spLocks noGrp="1" noRot="1" noChangeAspect="1" noMove="1" noResize="1" noEditPoints="1" noAdjustHandles="1" noChangeArrowheads="1" noChangeShapeType="1" noTextEdit="1"/>
              </p:cNvSpPr>
              <p:nvPr>
                <p:ph idx="1"/>
              </p:nvPr>
            </p:nvSpPr>
            <p:spPr>
              <a:xfrm>
                <a:off x="838200" y="1457325"/>
                <a:ext cx="10515600" cy="5083175"/>
              </a:xfrm>
              <a:blipFill>
                <a:blip r:embed="rId2"/>
                <a:stretch>
                  <a:fillRect l="-1043" t="-203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25FD25A-A7BF-4C37-B1F3-132D6729E27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ED4E86-D353-4BD7-8EBE-B525E357D61B}"/>
              </a:ext>
            </a:extLst>
          </p:cNvPr>
          <p:cNvSpPr>
            <a:spLocks noGrp="1"/>
          </p:cNvSpPr>
          <p:nvPr>
            <p:ph type="sldNum" sz="quarter" idx="12"/>
          </p:nvPr>
        </p:nvSpPr>
        <p:spPr/>
        <p:txBody>
          <a:bodyPr/>
          <a:lstStyle/>
          <a:p>
            <a:fld id="{08CF7B41-8972-4B54-B2ED-1FFF63F18177}" type="slidenum">
              <a:rPr lang="en-BE" smtClean="0"/>
              <a:t>127</a:t>
            </a:fld>
            <a:endParaRPr lang="en-BE"/>
          </a:p>
        </p:txBody>
      </p:sp>
    </p:spTree>
    <p:extLst>
      <p:ext uri="{BB962C8B-B14F-4D97-AF65-F5344CB8AC3E}">
        <p14:creationId xmlns:p14="http://schemas.microsoft.com/office/powerpoint/2010/main" val="22434215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2AB-33C2-4920-A82B-5D003C0F6BB5}"/>
              </a:ext>
            </a:extLst>
          </p:cNvPr>
          <p:cNvSpPr>
            <a:spLocks noGrp="1"/>
          </p:cNvSpPr>
          <p:nvPr>
            <p:ph type="title"/>
          </p:nvPr>
        </p:nvSpPr>
        <p:spPr/>
        <p:txBody>
          <a:bodyPr/>
          <a:lstStyle/>
          <a:p>
            <a:r>
              <a:rPr lang="en-US" dirty="0"/>
              <a:t>Balls in two bowls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2A97A-D5BA-40BD-A8C6-AE64D8B7A77E}"/>
                  </a:ext>
                </a:extLst>
              </p:cNvPr>
              <p:cNvSpPr>
                <a:spLocks noGrp="1"/>
              </p:cNvSpPr>
              <p:nvPr>
                <p:ph idx="1"/>
              </p:nvPr>
            </p:nvSpPr>
            <p:spPr>
              <a:xfrm>
                <a:off x="838200" y="1457325"/>
                <a:ext cx="10515600" cy="5083175"/>
              </a:xfrm>
            </p:spPr>
            <p:txBody>
              <a:bodyPr>
                <a:normAutofit/>
              </a:bodyPr>
              <a:lstStyle/>
              <a:p>
                <a:pPr algn="just"/>
                <a:r>
                  <a:rPr lang="en-US" dirty="0"/>
                  <a:t>There are two bowls: bowl A contains 2 blue and 3 red balls, and bowl B contains 1 blue and 4 red balls. A blue ball was randomly picked from one of the bowls. What’s the probability that it was bowl A?</a:t>
                </a:r>
              </a:p>
              <a:p>
                <a:pPr marL="0" indent="0">
                  <a:buNone/>
                </a:pPr>
                <a:endParaRPr lang="en-US" sz="100"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e>
                          </m:d>
                        </m:den>
                      </m:f>
                      <m:r>
                        <a:rPr lang="en-US" b="0" i="1" smtClean="0">
                          <a:solidFill>
                            <a:schemeClr val="bg1"/>
                          </a:solidFill>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0.4</m:t>
                          </m:r>
                          <m:r>
                            <a:rPr lang="en-US" b="0" i="1" smtClean="0">
                              <a:solidFill>
                                <a:schemeClr val="bg1"/>
                              </a:solidFill>
                              <a:latin typeface="Cambria Math" panose="02040503050406030204" pitchFamily="18" charset="0"/>
                            </a:rPr>
                            <m:t>⋅0.5</m:t>
                          </m:r>
                        </m:num>
                        <m:den>
                          <m:r>
                            <a:rPr lang="en-US" i="1">
                              <a:solidFill>
                                <a:schemeClr val="bg1"/>
                              </a:solidFill>
                              <a:latin typeface="Cambria Math" panose="02040503050406030204" pitchFamily="18" charset="0"/>
                            </a:rPr>
                            <m:t>0.4⋅0.5</m:t>
                          </m:r>
                          <m:r>
                            <a:rPr lang="en-US" b="0" i="1" smtClean="0">
                              <a:solidFill>
                                <a:schemeClr val="bg1"/>
                              </a:solidFill>
                              <a:latin typeface="Cambria Math" panose="02040503050406030204" pitchFamily="18" charset="0"/>
                            </a:rPr>
                            <m:t>+0.2⋅0.5</m:t>
                          </m:r>
                        </m:den>
                      </m:f>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0.2</m:t>
                          </m:r>
                        </m:num>
                        <m:den>
                          <m:r>
                            <a:rPr lang="en-US" b="0" i="1" smtClean="0">
                              <a:solidFill>
                                <a:schemeClr val="bg1"/>
                              </a:solidFill>
                              <a:latin typeface="Cambria Math" panose="02040503050406030204" pitchFamily="18" charset="0"/>
                            </a:rPr>
                            <m:t>0.3</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3</m:t>
                          </m:r>
                        </m:den>
                      </m:f>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B5B2A97A-D5BA-40BD-A8C6-AE64D8B7A77E}"/>
                  </a:ext>
                </a:extLst>
              </p:cNvPr>
              <p:cNvSpPr>
                <a:spLocks noGrp="1" noRot="1" noChangeAspect="1" noMove="1" noResize="1" noEditPoints="1" noAdjustHandles="1" noChangeArrowheads="1" noChangeShapeType="1" noTextEdit="1"/>
              </p:cNvSpPr>
              <p:nvPr>
                <p:ph idx="1"/>
              </p:nvPr>
            </p:nvSpPr>
            <p:spPr>
              <a:xfrm>
                <a:off x="838200" y="1457325"/>
                <a:ext cx="10515600" cy="5083175"/>
              </a:xfrm>
              <a:blipFill>
                <a:blip r:embed="rId2"/>
                <a:stretch>
                  <a:fillRect l="-1043" t="-203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25FD25A-A7BF-4C37-B1F3-132D6729E27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ED4E86-D353-4BD7-8EBE-B525E357D61B}"/>
              </a:ext>
            </a:extLst>
          </p:cNvPr>
          <p:cNvSpPr>
            <a:spLocks noGrp="1"/>
          </p:cNvSpPr>
          <p:nvPr>
            <p:ph type="sldNum" sz="quarter" idx="12"/>
          </p:nvPr>
        </p:nvSpPr>
        <p:spPr/>
        <p:txBody>
          <a:bodyPr/>
          <a:lstStyle/>
          <a:p>
            <a:fld id="{08CF7B41-8972-4B54-B2ED-1FFF63F18177}" type="slidenum">
              <a:rPr lang="en-BE" smtClean="0"/>
              <a:t>128</a:t>
            </a:fld>
            <a:endParaRPr lang="en-BE"/>
          </a:p>
        </p:txBody>
      </p:sp>
    </p:spTree>
    <p:extLst>
      <p:ext uri="{BB962C8B-B14F-4D97-AF65-F5344CB8AC3E}">
        <p14:creationId xmlns:p14="http://schemas.microsoft.com/office/powerpoint/2010/main" val="25753656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2AB-33C2-4920-A82B-5D003C0F6BB5}"/>
              </a:ext>
            </a:extLst>
          </p:cNvPr>
          <p:cNvSpPr>
            <a:spLocks noGrp="1"/>
          </p:cNvSpPr>
          <p:nvPr>
            <p:ph type="title"/>
          </p:nvPr>
        </p:nvSpPr>
        <p:spPr/>
        <p:txBody>
          <a:bodyPr/>
          <a:lstStyle/>
          <a:p>
            <a:r>
              <a:rPr lang="en-US" dirty="0"/>
              <a:t>Balls in two bowls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2A97A-D5BA-40BD-A8C6-AE64D8B7A77E}"/>
                  </a:ext>
                </a:extLst>
              </p:cNvPr>
              <p:cNvSpPr>
                <a:spLocks noGrp="1"/>
              </p:cNvSpPr>
              <p:nvPr>
                <p:ph idx="1"/>
              </p:nvPr>
            </p:nvSpPr>
            <p:spPr>
              <a:xfrm>
                <a:off x="838200" y="1457325"/>
                <a:ext cx="10515600" cy="5083175"/>
              </a:xfrm>
            </p:spPr>
            <p:txBody>
              <a:bodyPr>
                <a:normAutofit/>
              </a:bodyPr>
              <a:lstStyle/>
              <a:p>
                <a:pPr algn="just"/>
                <a:r>
                  <a:rPr lang="en-US" dirty="0"/>
                  <a:t>There are two bowls: bowl A contains 2 blue and 3 red balls, and bowl B contains 1 blue and 4 red balls. A blue ball was randomly picked from one of the bowls. What’s the probability that it was bowl A?</a:t>
                </a:r>
              </a:p>
              <a:p>
                <a:pPr marL="0" indent="0">
                  <a:buNone/>
                </a:pPr>
                <a:endParaRPr lang="en-US" sz="100"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den>
                      </m:f>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𝐵𝑙𝑢𝑒</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0.4</m:t>
                          </m:r>
                          <m:r>
                            <a:rPr lang="en-US" b="0" i="1" smtClean="0">
                              <a:solidFill>
                                <a:schemeClr val="bg1"/>
                              </a:solidFill>
                              <a:latin typeface="Cambria Math" panose="02040503050406030204" pitchFamily="18" charset="0"/>
                            </a:rPr>
                            <m:t>⋅0.5</m:t>
                          </m:r>
                        </m:num>
                        <m:den>
                          <m:r>
                            <a:rPr lang="en-US" i="1">
                              <a:solidFill>
                                <a:schemeClr val="bg1"/>
                              </a:solidFill>
                              <a:latin typeface="Cambria Math" panose="02040503050406030204" pitchFamily="18" charset="0"/>
                            </a:rPr>
                            <m:t>0.4⋅0.5</m:t>
                          </m:r>
                          <m:r>
                            <a:rPr lang="en-US" b="0" i="1" smtClean="0">
                              <a:solidFill>
                                <a:schemeClr val="bg1"/>
                              </a:solidFill>
                              <a:latin typeface="Cambria Math" panose="02040503050406030204" pitchFamily="18" charset="0"/>
                            </a:rPr>
                            <m:t>+0.2⋅0.5</m:t>
                          </m:r>
                        </m:den>
                      </m:f>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0.2</m:t>
                          </m:r>
                        </m:num>
                        <m:den>
                          <m:r>
                            <a:rPr lang="en-US" b="0" i="1" smtClean="0">
                              <a:solidFill>
                                <a:schemeClr val="bg1"/>
                              </a:solidFill>
                              <a:latin typeface="Cambria Math" panose="02040503050406030204" pitchFamily="18" charset="0"/>
                            </a:rPr>
                            <m:t>0.3</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3</m:t>
                          </m:r>
                        </m:den>
                      </m:f>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B5B2A97A-D5BA-40BD-A8C6-AE64D8B7A77E}"/>
                  </a:ext>
                </a:extLst>
              </p:cNvPr>
              <p:cNvSpPr>
                <a:spLocks noGrp="1" noRot="1" noChangeAspect="1" noMove="1" noResize="1" noEditPoints="1" noAdjustHandles="1" noChangeArrowheads="1" noChangeShapeType="1" noTextEdit="1"/>
              </p:cNvSpPr>
              <p:nvPr>
                <p:ph idx="1"/>
              </p:nvPr>
            </p:nvSpPr>
            <p:spPr>
              <a:xfrm>
                <a:off x="838200" y="1457325"/>
                <a:ext cx="10515600" cy="5083175"/>
              </a:xfrm>
              <a:blipFill>
                <a:blip r:embed="rId2"/>
                <a:stretch>
                  <a:fillRect l="-1043" t="-203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25FD25A-A7BF-4C37-B1F3-132D6729E27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ED4E86-D353-4BD7-8EBE-B525E357D61B}"/>
              </a:ext>
            </a:extLst>
          </p:cNvPr>
          <p:cNvSpPr>
            <a:spLocks noGrp="1"/>
          </p:cNvSpPr>
          <p:nvPr>
            <p:ph type="sldNum" sz="quarter" idx="12"/>
          </p:nvPr>
        </p:nvSpPr>
        <p:spPr/>
        <p:txBody>
          <a:bodyPr/>
          <a:lstStyle/>
          <a:p>
            <a:fld id="{08CF7B41-8972-4B54-B2ED-1FFF63F18177}" type="slidenum">
              <a:rPr lang="en-BE" smtClean="0"/>
              <a:t>129</a:t>
            </a:fld>
            <a:endParaRPr lang="en-BE"/>
          </a:p>
        </p:txBody>
      </p:sp>
    </p:spTree>
    <p:extLst>
      <p:ext uri="{BB962C8B-B14F-4D97-AF65-F5344CB8AC3E}">
        <p14:creationId xmlns:p14="http://schemas.microsoft.com/office/powerpoint/2010/main" val="269397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0A1E-D685-44DB-9EA1-2F65A48B6118}"/>
              </a:ext>
            </a:extLst>
          </p:cNvPr>
          <p:cNvSpPr>
            <a:spLocks noGrp="1"/>
          </p:cNvSpPr>
          <p:nvPr>
            <p:ph type="title"/>
          </p:nvPr>
        </p:nvSpPr>
        <p:spPr/>
        <p:txBody>
          <a:bodyPr/>
          <a:lstStyle/>
          <a:p>
            <a:r>
              <a:rPr lang="en-US" dirty="0"/>
              <a:t>Numbered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537997-D5E1-445E-B287-D1F50AC74865}"/>
                  </a:ext>
                </a:extLst>
              </p:cNvPr>
              <p:cNvSpPr>
                <a:spLocks noGrp="1"/>
              </p:cNvSpPr>
              <p:nvPr>
                <p:ph idx="1"/>
              </p:nvPr>
            </p:nvSpPr>
            <p:spPr>
              <a:xfrm>
                <a:off x="838200" y="1552576"/>
                <a:ext cx="10515600" cy="4905374"/>
              </a:xfrm>
            </p:spPr>
            <p:txBody>
              <a:bodyPr>
                <a:normAutofit/>
              </a:bodyPr>
              <a:lstStyle/>
              <a:p>
                <a:pPr fontAlgn="base"/>
                <a:r>
                  <a:rPr lang="en-US" sz="3200" dirty="0"/>
                  <a:t>A red bowl and a blue bowl contain 5 red balls and 5 blue balls respectively, both numbered 1 to 5. A ball is selected from the red bowl and then a ball is selected from the blue bowl. What is the probability that the sum of the numbers on the balls selected is even?</a:t>
                </a:r>
              </a:p>
              <a:p>
                <a:pPr fontAlgn="base"/>
                <a:endParaRPr lang="en-US" sz="1800" dirty="0"/>
              </a:p>
              <a:p>
                <a:pPr fontAlgn="base"/>
                <a:r>
                  <a:rPr lang="en-US" sz="3200" i="1" dirty="0"/>
                  <a:t>Sum is even = the summands are both even or both odd</a:t>
                </a:r>
              </a:p>
              <a:p>
                <a:pPr fontAlgn="base"/>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r>
                            <a:rPr lang="en-US" sz="3200" b="0" i="1" smtClean="0">
                              <a:latin typeface="Cambria Math" panose="02040503050406030204" pitchFamily="18" charset="0"/>
                            </a:rPr>
                            <m:t>⋅2+3⋅3</m:t>
                          </m:r>
                        </m:num>
                        <m:den>
                          <m:r>
                            <a:rPr lang="en-US" sz="3200" b="0" i="1" smtClean="0">
                              <a:latin typeface="Cambria Math" panose="02040503050406030204" pitchFamily="18" charset="0"/>
                            </a:rPr>
                            <m:t>5⋅5</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13</m:t>
                          </m:r>
                        </m:num>
                        <m:den>
                          <m:r>
                            <a:rPr lang="en-US" sz="3200" b="0" i="1" smtClean="0">
                              <a:latin typeface="Cambria Math" panose="02040503050406030204" pitchFamily="18" charset="0"/>
                            </a:rPr>
                            <m:t>25</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F6537997-D5E1-445E-B287-D1F50AC74865}"/>
                  </a:ext>
                </a:extLst>
              </p:cNvPr>
              <p:cNvSpPr>
                <a:spLocks noGrp="1" noRot="1" noChangeAspect="1" noMove="1" noResize="1" noEditPoints="1" noAdjustHandles="1" noChangeArrowheads="1" noChangeShapeType="1" noTextEdit="1"/>
              </p:cNvSpPr>
              <p:nvPr>
                <p:ph idx="1"/>
              </p:nvPr>
            </p:nvSpPr>
            <p:spPr>
              <a:xfrm>
                <a:off x="838200" y="1552576"/>
                <a:ext cx="10515600" cy="4905374"/>
              </a:xfrm>
              <a:blipFill>
                <a:blip r:embed="rId2"/>
                <a:stretch>
                  <a:fillRect l="-1333" t="-26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6A27EF0-42D0-4C92-A199-C1D60B9B7FC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12D4ADF-AF44-4014-B724-3B0A78009B25}"/>
              </a:ext>
            </a:extLst>
          </p:cNvPr>
          <p:cNvSpPr>
            <a:spLocks noGrp="1"/>
          </p:cNvSpPr>
          <p:nvPr>
            <p:ph type="sldNum" sz="quarter" idx="12"/>
          </p:nvPr>
        </p:nvSpPr>
        <p:spPr/>
        <p:txBody>
          <a:bodyPr/>
          <a:lstStyle/>
          <a:p>
            <a:fld id="{08CF7B41-8972-4B54-B2ED-1FFF63F18177}" type="slidenum">
              <a:rPr lang="en-BE" smtClean="0"/>
              <a:t>13</a:t>
            </a:fld>
            <a:endParaRPr lang="en-BE"/>
          </a:p>
        </p:txBody>
      </p:sp>
    </p:spTree>
    <p:extLst>
      <p:ext uri="{BB962C8B-B14F-4D97-AF65-F5344CB8AC3E}">
        <p14:creationId xmlns:p14="http://schemas.microsoft.com/office/powerpoint/2010/main" val="35051693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2AB-33C2-4920-A82B-5D003C0F6BB5}"/>
              </a:ext>
            </a:extLst>
          </p:cNvPr>
          <p:cNvSpPr>
            <a:spLocks noGrp="1"/>
          </p:cNvSpPr>
          <p:nvPr>
            <p:ph type="title"/>
          </p:nvPr>
        </p:nvSpPr>
        <p:spPr/>
        <p:txBody>
          <a:bodyPr/>
          <a:lstStyle/>
          <a:p>
            <a:r>
              <a:rPr lang="en-US" dirty="0"/>
              <a:t>Balls in two bowls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2A97A-D5BA-40BD-A8C6-AE64D8B7A77E}"/>
                  </a:ext>
                </a:extLst>
              </p:cNvPr>
              <p:cNvSpPr>
                <a:spLocks noGrp="1"/>
              </p:cNvSpPr>
              <p:nvPr>
                <p:ph idx="1"/>
              </p:nvPr>
            </p:nvSpPr>
            <p:spPr>
              <a:xfrm>
                <a:off x="838200" y="1457325"/>
                <a:ext cx="10515600" cy="5083175"/>
              </a:xfrm>
            </p:spPr>
            <p:txBody>
              <a:bodyPr>
                <a:normAutofit/>
              </a:bodyPr>
              <a:lstStyle/>
              <a:p>
                <a:pPr algn="just"/>
                <a:r>
                  <a:rPr lang="en-US" dirty="0"/>
                  <a:t>There are two bowls: bowl A contains 2 blue and 3 red balls, and bowl B contains 1 blue and 4 red balls. A blue ball was randomly picked from one of the bowls. What’s the probability that it was bowl A?</a:t>
                </a:r>
              </a:p>
              <a:p>
                <a:pPr marL="0" indent="0">
                  <a:buNone/>
                </a:pPr>
                <a:endParaRPr lang="en-US" sz="100"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den>
                      </m:f>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i="1">
                                  <a:latin typeface="Cambria Math" panose="02040503050406030204" pitchFamily="18" charset="0"/>
                                </a:rPr>
                                <m:t>|</m:t>
                              </m:r>
                              <m:r>
                                <a:rPr lang="en-US" b="0" i="1" smtClean="0">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0.4</m:t>
                          </m:r>
                          <m:r>
                            <a:rPr lang="en-US" b="0" i="1" smtClean="0">
                              <a:solidFill>
                                <a:schemeClr val="bg1"/>
                              </a:solidFill>
                              <a:latin typeface="Cambria Math" panose="02040503050406030204" pitchFamily="18" charset="0"/>
                            </a:rPr>
                            <m:t>⋅0.5</m:t>
                          </m:r>
                        </m:num>
                        <m:den>
                          <m:r>
                            <a:rPr lang="en-US" i="1">
                              <a:solidFill>
                                <a:schemeClr val="bg1"/>
                              </a:solidFill>
                              <a:latin typeface="Cambria Math" panose="02040503050406030204" pitchFamily="18" charset="0"/>
                            </a:rPr>
                            <m:t>0.4⋅0.5</m:t>
                          </m:r>
                          <m:r>
                            <a:rPr lang="en-US" b="0" i="1" smtClean="0">
                              <a:solidFill>
                                <a:schemeClr val="bg1"/>
                              </a:solidFill>
                              <a:latin typeface="Cambria Math" panose="02040503050406030204" pitchFamily="18" charset="0"/>
                            </a:rPr>
                            <m:t>+0.2⋅0.5</m:t>
                          </m:r>
                        </m:den>
                      </m:f>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0.2</m:t>
                          </m:r>
                        </m:num>
                        <m:den>
                          <m:r>
                            <a:rPr lang="en-US" b="0" i="1" smtClean="0">
                              <a:solidFill>
                                <a:schemeClr val="bg1"/>
                              </a:solidFill>
                              <a:latin typeface="Cambria Math" panose="02040503050406030204" pitchFamily="18" charset="0"/>
                            </a:rPr>
                            <m:t>0.3</m:t>
                          </m:r>
                        </m:den>
                      </m:f>
                      <m:r>
                        <a:rPr lang="en-US" b="0" i="1" smtClean="0">
                          <a:solidFill>
                            <a:schemeClr val="bg1"/>
                          </a:solidFill>
                          <a:latin typeface="Cambria Math" panose="02040503050406030204" pitchFamily="18" charset="0"/>
                          <a:ea typeface="Cambria Math" panose="02040503050406030204" pitchFamily="18" charset="0"/>
                        </a:rPr>
                        <m:t>=</m:t>
                      </m:r>
                      <m:f>
                        <m:fPr>
                          <m:ctrlPr>
                            <a:rPr lang="en-US" b="0" i="1" smtClean="0">
                              <a:solidFill>
                                <a:schemeClr val="bg1"/>
                              </a:solidFill>
                              <a:latin typeface="Cambria Math" panose="02040503050406030204" pitchFamily="18" charset="0"/>
                              <a:ea typeface="Cambria Math" panose="02040503050406030204" pitchFamily="18" charset="0"/>
                            </a:rPr>
                          </m:ctrlPr>
                        </m:fPr>
                        <m:num>
                          <m:r>
                            <a:rPr lang="en-US" b="0" i="1" smtClean="0">
                              <a:solidFill>
                                <a:schemeClr val="bg1"/>
                              </a:solidFill>
                              <a:latin typeface="Cambria Math" panose="02040503050406030204" pitchFamily="18" charset="0"/>
                              <a:ea typeface="Cambria Math" panose="02040503050406030204" pitchFamily="18" charset="0"/>
                            </a:rPr>
                            <m:t>1</m:t>
                          </m:r>
                        </m:num>
                        <m:den>
                          <m:r>
                            <a:rPr lang="en-US" b="0" i="1" smtClean="0">
                              <a:solidFill>
                                <a:schemeClr val="bg1"/>
                              </a:solidFill>
                              <a:latin typeface="Cambria Math" panose="02040503050406030204" pitchFamily="18" charset="0"/>
                              <a:ea typeface="Cambria Math" panose="02040503050406030204" pitchFamily="18" charset="0"/>
                            </a:rPr>
                            <m:t>3</m:t>
                          </m:r>
                        </m:den>
                      </m:f>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B5B2A97A-D5BA-40BD-A8C6-AE64D8B7A77E}"/>
                  </a:ext>
                </a:extLst>
              </p:cNvPr>
              <p:cNvSpPr>
                <a:spLocks noGrp="1" noRot="1" noChangeAspect="1" noMove="1" noResize="1" noEditPoints="1" noAdjustHandles="1" noChangeArrowheads="1" noChangeShapeType="1" noTextEdit="1"/>
              </p:cNvSpPr>
              <p:nvPr>
                <p:ph idx="1"/>
              </p:nvPr>
            </p:nvSpPr>
            <p:spPr>
              <a:xfrm>
                <a:off x="838200" y="1457325"/>
                <a:ext cx="10515600" cy="5083175"/>
              </a:xfrm>
              <a:blipFill>
                <a:blip r:embed="rId2"/>
                <a:stretch>
                  <a:fillRect l="-1043" t="-203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25FD25A-A7BF-4C37-B1F3-132D6729E27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ED4E86-D353-4BD7-8EBE-B525E357D61B}"/>
              </a:ext>
            </a:extLst>
          </p:cNvPr>
          <p:cNvSpPr>
            <a:spLocks noGrp="1"/>
          </p:cNvSpPr>
          <p:nvPr>
            <p:ph type="sldNum" sz="quarter" idx="12"/>
          </p:nvPr>
        </p:nvSpPr>
        <p:spPr/>
        <p:txBody>
          <a:bodyPr/>
          <a:lstStyle/>
          <a:p>
            <a:fld id="{08CF7B41-8972-4B54-B2ED-1FFF63F18177}" type="slidenum">
              <a:rPr lang="en-BE" smtClean="0"/>
              <a:t>130</a:t>
            </a:fld>
            <a:endParaRPr lang="en-BE"/>
          </a:p>
        </p:txBody>
      </p:sp>
    </p:spTree>
    <p:extLst>
      <p:ext uri="{BB962C8B-B14F-4D97-AF65-F5344CB8AC3E}">
        <p14:creationId xmlns:p14="http://schemas.microsoft.com/office/powerpoint/2010/main" val="4572836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E2AB-33C2-4920-A82B-5D003C0F6BB5}"/>
              </a:ext>
            </a:extLst>
          </p:cNvPr>
          <p:cNvSpPr>
            <a:spLocks noGrp="1"/>
          </p:cNvSpPr>
          <p:nvPr>
            <p:ph type="title"/>
          </p:nvPr>
        </p:nvSpPr>
        <p:spPr/>
        <p:txBody>
          <a:bodyPr/>
          <a:lstStyle/>
          <a:p>
            <a:r>
              <a:rPr lang="en-US" dirty="0"/>
              <a:t>Balls in two bowls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2A97A-D5BA-40BD-A8C6-AE64D8B7A77E}"/>
                  </a:ext>
                </a:extLst>
              </p:cNvPr>
              <p:cNvSpPr>
                <a:spLocks noGrp="1"/>
              </p:cNvSpPr>
              <p:nvPr>
                <p:ph idx="1"/>
              </p:nvPr>
            </p:nvSpPr>
            <p:spPr>
              <a:xfrm>
                <a:off x="838200" y="1457325"/>
                <a:ext cx="10515600" cy="5083175"/>
              </a:xfrm>
            </p:spPr>
            <p:txBody>
              <a:bodyPr>
                <a:normAutofit/>
              </a:bodyPr>
              <a:lstStyle/>
              <a:p>
                <a:pPr algn="just"/>
                <a:r>
                  <a:rPr lang="en-US" dirty="0"/>
                  <a:t>There are two bowls: bowl A contains 2 blue and 3 red balls, and bowl B contains 1 blue and 4 red balls. A blue ball was randomly picked from one of the bowls. What’s the probability that it was bowl A?</a:t>
                </a:r>
              </a:p>
              <a:p>
                <a:pPr marL="0" indent="0">
                  <a:buNone/>
                </a:pPr>
                <a:endParaRPr lang="en-US" sz="100" dirty="0"/>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den>
                      </m:f>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𝐵𝑙𝑢𝑒</m:t>
                              </m:r>
                              <m:r>
                                <a:rPr lang="en-US" i="1">
                                  <a:latin typeface="Cambria Math" panose="02040503050406030204" pitchFamily="18" charset="0"/>
                                </a:rPr>
                                <m:t>|</m:t>
                              </m:r>
                              <m:r>
                                <a:rPr lang="en-US" b="0" i="1" smtClean="0">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0.4</m:t>
                          </m:r>
                          <m:r>
                            <a:rPr lang="en-US" b="0" i="1" smtClean="0">
                              <a:latin typeface="Cambria Math" panose="02040503050406030204" pitchFamily="18" charset="0"/>
                            </a:rPr>
                            <m:t>⋅0.5</m:t>
                          </m:r>
                        </m:num>
                        <m:den>
                          <m:r>
                            <a:rPr lang="en-US" i="1">
                              <a:latin typeface="Cambria Math" panose="02040503050406030204" pitchFamily="18" charset="0"/>
                            </a:rPr>
                            <m:t>0.4⋅0.5</m:t>
                          </m:r>
                          <m:r>
                            <a:rPr lang="en-US" b="0" i="1" smtClean="0">
                              <a:latin typeface="Cambria Math" panose="02040503050406030204" pitchFamily="18" charset="0"/>
                            </a:rPr>
                            <m:t>+0.2⋅0.5</m:t>
                          </m:r>
                        </m:den>
                      </m:f>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0.2</m:t>
                          </m:r>
                        </m:num>
                        <m:den>
                          <m:r>
                            <a:rPr lang="en-US" b="0" i="1" smtClean="0">
                              <a:latin typeface="Cambria Math" panose="02040503050406030204" pitchFamily="18" charset="0"/>
                            </a:rPr>
                            <m:t>0.3</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oMath>
                  </m:oMathPara>
                </a14:m>
                <a:endParaRPr lang="en-BE" dirty="0"/>
              </a:p>
            </p:txBody>
          </p:sp>
        </mc:Choice>
        <mc:Fallback>
          <p:sp>
            <p:nvSpPr>
              <p:cNvPr id="3" name="Content Placeholder 2">
                <a:extLst>
                  <a:ext uri="{FF2B5EF4-FFF2-40B4-BE49-F238E27FC236}">
                    <a16:creationId xmlns:a16="http://schemas.microsoft.com/office/drawing/2014/main" id="{B5B2A97A-D5BA-40BD-A8C6-AE64D8B7A77E}"/>
                  </a:ext>
                </a:extLst>
              </p:cNvPr>
              <p:cNvSpPr>
                <a:spLocks noGrp="1" noRot="1" noChangeAspect="1" noMove="1" noResize="1" noEditPoints="1" noAdjustHandles="1" noChangeArrowheads="1" noChangeShapeType="1" noTextEdit="1"/>
              </p:cNvSpPr>
              <p:nvPr>
                <p:ph idx="1"/>
              </p:nvPr>
            </p:nvSpPr>
            <p:spPr>
              <a:xfrm>
                <a:off x="838200" y="1457325"/>
                <a:ext cx="10515600" cy="5083175"/>
              </a:xfrm>
              <a:blipFill>
                <a:blip r:embed="rId2"/>
                <a:stretch>
                  <a:fillRect l="-1043" t="-203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25FD25A-A7BF-4C37-B1F3-132D6729E27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ED4E86-D353-4BD7-8EBE-B525E357D61B}"/>
              </a:ext>
            </a:extLst>
          </p:cNvPr>
          <p:cNvSpPr>
            <a:spLocks noGrp="1"/>
          </p:cNvSpPr>
          <p:nvPr>
            <p:ph type="sldNum" sz="quarter" idx="12"/>
          </p:nvPr>
        </p:nvSpPr>
        <p:spPr/>
        <p:txBody>
          <a:bodyPr/>
          <a:lstStyle/>
          <a:p>
            <a:fld id="{08CF7B41-8972-4B54-B2ED-1FFF63F18177}" type="slidenum">
              <a:rPr lang="en-BE" smtClean="0"/>
              <a:t>131</a:t>
            </a:fld>
            <a:endParaRPr lang="en-BE"/>
          </a:p>
        </p:txBody>
      </p:sp>
    </p:spTree>
    <p:extLst>
      <p:ext uri="{BB962C8B-B14F-4D97-AF65-F5344CB8AC3E}">
        <p14:creationId xmlns:p14="http://schemas.microsoft.com/office/powerpoint/2010/main" val="257558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r>
                      <a:rPr lang="en-US" i="1">
                        <a:solidFill>
                          <a:schemeClr val="bg1"/>
                        </a:solidFill>
                        <a:latin typeface="Cambria Math" panose="02040503050406030204" pitchFamily="18" charset="0"/>
                      </a:rPr>
                      <m:t>−</m:t>
                    </m:r>
                  </m:oMath>
                </a14:m>
                <a:r>
                  <a:rPr lang="en-US" dirty="0">
                    <a:solidFill>
                      <a:schemeClr val="bg1"/>
                    </a:solidFill>
                  </a:rPr>
                  <a:t> a coin with 2 H is selected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3</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3</m:t>
                        </m:r>
                      </m:den>
                    </m:f>
                  </m:oMath>
                </a14:m>
                <a:endParaRPr lang="en-US" dirty="0">
                  <a:solidFill>
                    <a:schemeClr val="bg1"/>
                  </a:solidFill>
                </a:endParaRPr>
              </a:p>
              <a:p>
                <a:pPr marL="0" indent="0" algn="ctr">
                  <a:buNone/>
                </a:pP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𝑇</m:t>
                        </m:r>
                      </m:sub>
                    </m:sSub>
                    <m:r>
                      <a:rPr lang="en-US" i="1">
                        <a:solidFill>
                          <a:schemeClr val="bg1"/>
                        </a:solidFill>
                        <a:latin typeface="Cambria Math" panose="02040503050406030204" pitchFamily="18" charset="0"/>
                      </a:rPr>
                      <m:t>−</m:t>
                    </m:r>
                  </m:oMath>
                </a14:m>
                <a:r>
                  <a:rPr lang="en-US" dirty="0">
                    <a:solidFill>
                      <a:schemeClr val="bg1"/>
                    </a:solidFill>
                  </a:rPr>
                  <a:t> a coin with 2 T is selected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9</m:t>
                        </m:r>
                      </m:den>
                    </m:f>
                  </m:oMath>
                </a14:m>
                <a:endParaRPr lang="en-US" dirty="0">
                  <a:solidFill>
                    <a:schemeClr val="bg1"/>
                  </a:solidFill>
                </a:endParaRPr>
              </a:p>
              <a:p>
                <a:pPr marL="0" indent="0" algn="ctr">
                  <a:buNone/>
                </a:pP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𝐹</m:t>
                        </m:r>
                      </m:sub>
                    </m:sSub>
                    <m:r>
                      <a:rPr lang="en-US" i="1">
                        <a:solidFill>
                          <a:schemeClr val="bg1"/>
                        </a:solidFill>
                        <a:latin typeface="Cambria Math" panose="02040503050406030204" pitchFamily="18" charset="0"/>
                      </a:rPr>
                      <m:t>−</m:t>
                    </m:r>
                  </m:oMath>
                </a14:m>
                <a:r>
                  <a:rPr lang="en-US" dirty="0">
                    <a:solidFill>
                      <a:schemeClr val="bg1"/>
                    </a:solidFill>
                  </a:rPr>
                  <a:t> a fair coin is selected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9</m:t>
                        </m:r>
                      </m:den>
                    </m:f>
                  </m:oMath>
                </a14:m>
                <a:endParaRPr lang="en-US" dirty="0">
                  <a:solidFill>
                    <a:schemeClr val="bg1"/>
                  </a:solidFill>
                </a:endParaRP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𝐻</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num>
                        <m:den>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132</a:t>
            </a:fld>
            <a:endParaRPr lang="en-BE"/>
          </a:p>
        </p:txBody>
      </p:sp>
    </p:spTree>
    <p:extLst>
      <p:ext uri="{BB962C8B-B14F-4D97-AF65-F5344CB8AC3E}">
        <p14:creationId xmlns:p14="http://schemas.microsoft.com/office/powerpoint/2010/main" val="3237726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r>
                      <a:rPr lang="en-US" i="1">
                        <a:latin typeface="Cambria Math" panose="02040503050406030204" pitchFamily="18" charset="0"/>
                      </a:rPr>
                      <m:t>−</m:t>
                    </m:r>
                  </m:oMath>
                </a14:m>
                <a:r>
                  <a:rPr lang="en-US" dirty="0"/>
                  <a:t> a coin with 2 H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oMath>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𝐻</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num>
                        <m:den>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133</a:t>
            </a:fld>
            <a:endParaRPr lang="en-BE"/>
          </a:p>
        </p:txBody>
      </p:sp>
    </p:spTree>
    <p:extLst>
      <p:ext uri="{BB962C8B-B14F-4D97-AF65-F5344CB8AC3E}">
        <p14:creationId xmlns:p14="http://schemas.microsoft.com/office/powerpoint/2010/main" val="2058809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r>
                      <a:rPr lang="en-US" i="1">
                        <a:latin typeface="Cambria Math" panose="02040503050406030204" pitchFamily="18" charset="0"/>
                      </a:rPr>
                      <m:t>−</m:t>
                    </m:r>
                  </m:oMath>
                </a14:m>
                <a:r>
                  <a:rPr lang="en-US" dirty="0"/>
                  <a:t> a coin with 2 H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oMath>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r>
                        <a:rPr lang="en-US" b="0" i="1" smtClean="0">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𝐻</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num>
                        <m:den>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134</a:t>
            </a:fld>
            <a:endParaRPr lang="en-BE"/>
          </a:p>
        </p:txBody>
      </p:sp>
    </p:spTree>
    <p:extLst>
      <p:ext uri="{BB962C8B-B14F-4D97-AF65-F5344CB8AC3E}">
        <p14:creationId xmlns:p14="http://schemas.microsoft.com/office/powerpoint/2010/main" val="3473342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r>
                      <a:rPr lang="en-US" i="1">
                        <a:latin typeface="Cambria Math" panose="02040503050406030204" pitchFamily="18" charset="0"/>
                      </a:rPr>
                      <m:t>−</m:t>
                    </m:r>
                  </m:oMath>
                </a14:m>
                <a:r>
                  <a:rPr lang="en-US" dirty="0"/>
                  <a:t> a coin with 2 H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oMath>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num>
                        <m:den>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135</a:t>
            </a:fld>
            <a:endParaRPr lang="en-BE"/>
          </a:p>
        </p:txBody>
      </p:sp>
    </p:spTree>
    <p:extLst>
      <p:ext uri="{BB962C8B-B14F-4D97-AF65-F5344CB8AC3E}">
        <p14:creationId xmlns:p14="http://schemas.microsoft.com/office/powerpoint/2010/main" val="37669200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r>
                      <a:rPr lang="en-US" i="1">
                        <a:latin typeface="Cambria Math" panose="02040503050406030204" pitchFamily="18" charset="0"/>
                      </a:rPr>
                      <m:t>−</m:t>
                    </m:r>
                  </m:oMath>
                </a14:m>
                <a:r>
                  <a:rPr lang="en-US" dirty="0"/>
                  <a:t> a coin with 2 H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oMath>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num>
                        <m:den>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136</a:t>
            </a:fld>
            <a:endParaRPr lang="en-BE"/>
          </a:p>
        </p:txBody>
      </p:sp>
    </p:spTree>
    <p:extLst>
      <p:ext uri="{BB962C8B-B14F-4D97-AF65-F5344CB8AC3E}">
        <p14:creationId xmlns:p14="http://schemas.microsoft.com/office/powerpoint/2010/main" val="1118307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371600"/>
                <a:ext cx="10515600" cy="5168900"/>
              </a:xfrm>
            </p:spPr>
            <p:txBody>
              <a:bodyPr>
                <a:normAutofit lnSpcReduction="10000"/>
              </a:bodyPr>
              <a:lstStyle/>
              <a:p>
                <a:r>
                  <a:rPr lang="en-US" spc="-100" dirty="0"/>
                  <a:t>A box contains 3 coins with a head on each side, 4 coins with a tail on each side, and 2 fair coins. One of these nine coins is selected at random and tossed once. Suppose that the toss does result in a head. What is the probability that the coin used for tossing was fair?</a:t>
                </a:r>
              </a:p>
              <a:p>
                <a:endParaRPr lang="en-US" sz="300" spc="-100"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r>
                      <a:rPr lang="en-US" i="1">
                        <a:latin typeface="Cambria Math" panose="02040503050406030204" pitchFamily="18" charset="0"/>
                      </a:rPr>
                      <m:t>−</m:t>
                    </m:r>
                  </m:oMath>
                </a14:m>
                <a:r>
                  <a:rPr lang="en-US" dirty="0"/>
                  <a:t> a coin with 2 H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num>
                      <m:den>
                        <m:r>
                          <a:rPr lang="en-US" i="1">
                            <a:latin typeface="Cambria Math" panose="02040503050406030204" pitchFamily="18" charset="0"/>
                          </a:rPr>
                          <m:t>9</m:t>
                        </m:r>
                      </m:den>
                    </m:f>
                  </m:oMath>
                </a14:m>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9</m:t>
                        </m:r>
                      </m:den>
                    </m:f>
                  </m:oMath>
                </a14:m>
                <a:endParaRPr lang="en-US"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BE"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371600"/>
                <a:ext cx="10515600" cy="5168900"/>
              </a:xfrm>
              <a:blipFill>
                <a:blip r:embed="rId2"/>
                <a:stretch>
                  <a:fillRect l="-1043" t="-2594"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137</a:t>
            </a:fld>
            <a:endParaRPr lang="en-BE"/>
          </a:p>
        </p:txBody>
      </p:sp>
    </p:spTree>
    <p:extLst>
      <p:ext uri="{BB962C8B-B14F-4D97-AF65-F5344CB8AC3E}">
        <p14:creationId xmlns:p14="http://schemas.microsoft.com/office/powerpoint/2010/main" val="34520675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AF93CF-495C-4E88-B038-0E4EEAAD6984}"/>
              </a:ext>
            </a:extLst>
          </p:cNvPr>
          <p:cNvSpPr>
            <a:spLocks noGrp="1"/>
          </p:cNvSpPr>
          <p:nvPr>
            <p:ph type="title"/>
          </p:nvPr>
        </p:nvSpPr>
        <p:spPr/>
        <p:txBody>
          <a:bodyPr/>
          <a:lstStyle/>
          <a:p>
            <a:r>
              <a:rPr lang="en-US" dirty="0"/>
              <a:t>Let’s practice!</a:t>
            </a:r>
            <a:endParaRPr lang="en-BE" dirty="0"/>
          </a:p>
        </p:txBody>
      </p:sp>
      <p:sp>
        <p:nvSpPr>
          <p:cNvPr id="7" name="Text Placeholder 6">
            <a:extLst>
              <a:ext uri="{FF2B5EF4-FFF2-40B4-BE49-F238E27FC236}">
                <a16:creationId xmlns:a16="http://schemas.microsoft.com/office/drawing/2014/main" id="{64A1E627-EAFC-46D4-B137-C8A86A4CDCA2}"/>
              </a:ext>
            </a:extLst>
          </p:cNvPr>
          <p:cNvSpPr>
            <a:spLocks noGrp="1"/>
          </p:cNvSpPr>
          <p:nvPr>
            <p:ph type="body" idx="1"/>
          </p:nvPr>
        </p:nvSpPr>
        <p:spPr/>
        <p:txBody>
          <a:bodyPr/>
          <a:lstStyle/>
          <a:p>
            <a:r>
              <a:rPr lang="nl-BE" dirty="0">
                <a:hlinkClick r:id="rId2"/>
              </a:rPr>
              <a:t>https://docs.google.com/document/d/1hI1lP9_YRMh4RRoL6RjvTwh6ynGd1YLs8-jVR0wp49M/edit?usp=sharing</a:t>
            </a:r>
            <a:r>
              <a:rPr lang="nl-BE" dirty="0"/>
              <a:t> </a:t>
            </a:r>
            <a:endParaRPr lang="en-BE" dirty="0"/>
          </a:p>
        </p:txBody>
      </p:sp>
      <p:sp>
        <p:nvSpPr>
          <p:cNvPr id="4" name="Footer Placeholder 3">
            <a:extLst>
              <a:ext uri="{FF2B5EF4-FFF2-40B4-BE49-F238E27FC236}">
                <a16:creationId xmlns:a16="http://schemas.microsoft.com/office/drawing/2014/main" id="{642E6AFE-228B-46AC-95F2-42E8975D1E5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83ABB5-5D98-443B-9B5E-F4F4D1F39268}"/>
              </a:ext>
            </a:extLst>
          </p:cNvPr>
          <p:cNvSpPr>
            <a:spLocks noGrp="1"/>
          </p:cNvSpPr>
          <p:nvPr>
            <p:ph type="sldNum" sz="quarter" idx="12"/>
          </p:nvPr>
        </p:nvSpPr>
        <p:spPr/>
        <p:txBody>
          <a:bodyPr/>
          <a:lstStyle/>
          <a:p>
            <a:fld id="{08CF7B41-8972-4B54-B2ED-1FFF63F18177}" type="slidenum">
              <a:rPr lang="en-BE" smtClean="0"/>
              <a:t>138</a:t>
            </a:fld>
            <a:endParaRPr lang="en-BE"/>
          </a:p>
        </p:txBody>
      </p:sp>
    </p:spTree>
    <p:extLst>
      <p:ext uri="{BB962C8B-B14F-4D97-AF65-F5344CB8AC3E}">
        <p14:creationId xmlns:p14="http://schemas.microsoft.com/office/powerpoint/2010/main" val="32047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A218-E3CF-40C4-B83C-CB440E7523A5}"/>
              </a:ext>
            </a:extLst>
          </p:cNvPr>
          <p:cNvSpPr>
            <a:spLocks noGrp="1"/>
          </p:cNvSpPr>
          <p:nvPr>
            <p:ph type="title"/>
          </p:nvPr>
        </p:nvSpPr>
        <p:spPr/>
        <p:txBody>
          <a:bodyPr/>
          <a:lstStyle/>
          <a:p>
            <a:r>
              <a:rPr lang="en-US" dirty="0"/>
              <a:t>More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0F3BB3-6F0F-4559-A022-8E6568151719}"/>
                  </a:ext>
                </a:extLst>
              </p:cNvPr>
              <p:cNvSpPr>
                <a:spLocks noGrp="1"/>
              </p:cNvSpPr>
              <p:nvPr>
                <p:ph idx="1"/>
              </p:nvPr>
            </p:nvSpPr>
            <p:spPr/>
            <p:txBody>
              <a:bodyPr>
                <a:normAutofit/>
              </a:bodyPr>
              <a:lstStyle/>
              <a:p>
                <a:pPr fontAlgn="base"/>
                <a:r>
                  <a:rPr lang="en-US" sz="3200" dirty="0"/>
                  <a:t>There’re 2 red balls and 3 blue balls. 4 balls are selected one at a time. When a ball is selected, it is returned to the bowl before the next ball is selected. What is the probability that 2 of the 4 balls selected are red and the other two are blue?</a:t>
                </a:r>
              </a:p>
              <a:p>
                <a:pPr marL="0" indent="0" fontAlgn="base">
                  <a:buNone/>
                </a:pPr>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𝐶</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4, 2</m:t>
                              </m:r>
                            </m:e>
                          </m:d>
                          <m:r>
                            <a:rPr lang="en-US" sz="3200" b="0" i="1" smtClean="0">
                              <a:solidFill>
                                <a:schemeClr val="bg1"/>
                              </a:solidFill>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2</m:t>
                              </m:r>
                            </m:sup>
                          </m:sSup>
                          <m:r>
                            <a:rPr lang="en-US" sz="3200" b="0" i="1" smtClean="0">
                              <a:solidFill>
                                <a:schemeClr val="bg1"/>
                              </a:solidFill>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3</m:t>
                              </m:r>
                            </m:e>
                            <m:sup>
                              <m:r>
                                <a:rPr lang="en-US" sz="3200" b="0" i="1" smtClean="0">
                                  <a:solidFill>
                                    <a:schemeClr val="bg1"/>
                                  </a:solidFill>
                                  <a:latin typeface="Cambria Math" panose="02040503050406030204" pitchFamily="18" charset="0"/>
                                </a:rPr>
                                <m:t>2</m:t>
                              </m:r>
                            </m:sup>
                          </m:sSup>
                        </m:num>
                        <m:den>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5</m:t>
                              </m:r>
                            </m:e>
                            <m:sup>
                              <m:r>
                                <a:rPr lang="en-US" sz="3200" b="0" i="1" smtClean="0">
                                  <a:solidFill>
                                    <a:schemeClr val="bg1"/>
                                  </a:solidFill>
                                  <a:latin typeface="Cambria Math" panose="02040503050406030204" pitchFamily="18" charset="0"/>
                                </a:rPr>
                                <m:t>4</m:t>
                              </m:r>
                            </m:sup>
                          </m:sSup>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6</m:t>
                              </m:r>
                            </m:e>
                            <m:sup>
                              <m:r>
                                <a:rPr lang="en-US" sz="3200" b="0" i="1" smtClean="0">
                                  <a:solidFill>
                                    <a:schemeClr val="bg1"/>
                                  </a:solidFill>
                                  <a:latin typeface="Cambria Math" panose="02040503050406030204" pitchFamily="18" charset="0"/>
                                </a:rPr>
                                <m:t>3</m:t>
                              </m:r>
                            </m:sup>
                          </m:sSup>
                        </m:num>
                        <m:den>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5</m:t>
                              </m:r>
                            </m:e>
                            <m:sup>
                              <m:r>
                                <a:rPr lang="en-US" sz="3200" b="0" i="1" smtClean="0">
                                  <a:solidFill>
                                    <a:schemeClr val="bg1"/>
                                  </a:solidFill>
                                  <a:latin typeface="Cambria Math" panose="02040503050406030204" pitchFamily="18" charset="0"/>
                                </a:rPr>
                                <m:t>4</m:t>
                              </m:r>
                            </m:sup>
                          </m:sSup>
                        </m:den>
                      </m:f>
                      <m:r>
                        <a:rPr lang="en-US" sz="3200" b="0" i="1" smtClean="0">
                          <a:solidFill>
                            <a:schemeClr val="bg1"/>
                          </a:solidFill>
                          <a:latin typeface="Cambria Math" panose="02040503050406030204" pitchFamily="18" charset="0"/>
                        </a:rPr>
                        <m:t>=0.3456</m:t>
                      </m:r>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B00F3BB3-6F0F-4559-A022-8E6568151719}"/>
                  </a:ext>
                </a:extLst>
              </p:cNvPr>
              <p:cNvSpPr>
                <a:spLocks noGrp="1" noRot="1" noChangeAspect="1" noMove="1" noResize="1" noEditPoints="1" noAdjustHandles="1" noChangeArrowheads="1" noChangeShapeType="1" noTextEdit="1"/>
              </p:cNvSpPr>
              <p:nvPr>
                <p:ph idx="1"/>
              </p:nvPr>
            </p:nvSpPr>
            <p:spPr>
              <a:blipFill>
                <a:blip r:embed="rId2"/>
                <a:stretch>
                  <a:fillRect l="-1333" t="-294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26E65CF-DE1F-4258-8FD7-2E410BB2B2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9C1DFCB-E382-43CE-A75A-00FBCFBF05C4}"/>
              </a:ext>
            </a:extLst>
          </p:cNvPr>
          <p:cNvSpPr>
            <a:spLocks noGrp="1"/>
          </p:cNvSpPr>
          <p:nvPr>
            <p:ph type="sldNum" sz="quarter" idx="12"/>
          </p:nvPr>
        </p:nvSpPr>
        <p:spPr/>
        <p:txBody>
          <a:bodyPr/>
          <a:lstStyle/>
          <a:p>
            <a:fld id="{08CF7B41-8972-4B54-B2ED-1FFF63F18177}" type="slidenum">
              <a:rPr lang="en-BE" smtClean="0"/>
              <a:t>14</a:t>
            </a:fld>
            <a:endParaRPr lang="en-BE"/>
          </a:p>
        </p:txBody>
      </p:sp>
    </p:spTree>
    <p:extLst>
      <p:ext uri="{BB962C8B-B14F-4D97-AF65-F5344CB8AC3E}">
        <p14:creationId xmlns:p14="http://schemas.microsoft.com/office/powerpoint/2010/main" val="21770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A218-E3CF-40C4-B83C-CB440E7523A5}"/>
              </a:ext>
            </a:extLst>
          </p:cNvPr>
          <p:cNvSpPr>
            <a:spLocks noGrp="1"/>
          </p:cNvSpPr>
          <p:nvPr>
            <p:ph type="title"/>
          </p:nvPr>
        </p:nvSpPr>
        <p:spPr/>
        <p:txBody>
          <a:bodyPr/>
          <a:lstStyle/>
          <a:p>
            <a:r>
              <a:rPr lang="en-US" dirty="0"/>
              <a:t>More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0F3BB3-6F0F-4559-A022-8E6568151719}"/>
                  </a:ext>
                </a:extLst>
              </p:cNvPr>
              <p:cNvSpPr>
                <a:spLocks noGrp="1"/>
              </p:cNvSpPr>
              <p:nvPr>
                <p:ph idx="1"/>
              </p:nvPr>
            </p:nvSpPr>
            <p:spPr/>
            <p:txBody>
              <a:bodyPr>
                <a:normAutofit/>
              </a:bodyPr>
              <a:lstStyle/>
              <a:p>
                <a:pPr fontAlgn="base"/>
                <a:r>
                  <a:rPr lang="en-US" sz="3200" dirty="0"/>
                  <a:t>There’re 2 red balls and 3 blue balls. 4 balls are selected one at a time. When a ball is selected, it is returned to the bowl before the next ball is selected. What is the probability that 2 of the 4 balls selected are red and the other two are blue?</a:t>
                </a:r>
              </a:p>
              <a:p>
                <a:pPr marL="0" indent="0" fontAlgn="base">
                  <a:buNone/>
                </a:pPr>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4, 2</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3</m:t>
                              </m:r>
                            </m:e>
                            <m:sup>
                              <m:r>
                                <a:rPr lang="en-US" sz="3200" b="0" i="1" smtClean="0">
                                  <a:latin typeface="Cambria Math" panose="02040503050406030204" pitchFamily="18" charset="0"/>
                                </a:rPr>
                                <m:t>2</m:t>
                              </m:r>
                            </m:sup>
                          </m:sSup>
                        </m:num>
                        <m:den>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5</m:t>
                              </m:r>
                            </m:e>
                            <m:sup>
                              <m:r>
                                <a:rPr lang="en-US" sz="3200" b="0" i="1" smtClean="0">
                                  <a:latin typeface="Cambria Math" panose="02040503050406030204" pitchFamily="18" charset="0"/>
                                </a:rPr>
                                <m:t>4</m:t>
                              </m:r>
                            </m:sup>
                          </m:sSup>
                        </m:den>
                      </m:f>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6</m:t>
                              </m:r>
                            </m:e>
                            <m:sup>
                              <m:r>
                                <a:rPr lang="en-US" sz="3200" b="0" i="1" smtClean="0">
                                  <a:solidFill>
                                    <a:schemeClr val="bg1"/>
                                  </a:solidFill>
                                  <a:latin typeface="Cambria Math" panose="02040503050406030204" pitchFamily="18" charset="0"/>
                                </a:rPr>
                                <m:t>3</m:t>
                              </m:r>
                            </m:sup>
                          </m:sSup>
                        </m:num>
                        <m:den>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5</m:t>
                              </m:r>
                            </m:e>
                            <m:sup>
                              <m:r>
                                <a:rPr lang="en-US" sz="3200" b="0" i="1" smtClean="0">
                                  <a:solidFill>
                                    <a:schemeClr val="bg1"/>
                                  </a:solidFill>
                                  <a:latin typeface="Cambria Math" panose="02040503050406030204" pitchFamily="18" charset="0"/>
                                </a:rPr>
                                <m:t>4</m:t>
                              </m:r>
                            </m:sup>
                          </m:sSup>
                        </m:den>
                      </m:f>
                      <m:r>
                        <a:rPr lang="en-US" sz="3200" b="0" i="1" smtClean="0">
                          <a:solidFill>
                            <a:schemeClr val="bg1"/>
                          </a:solidFill>
                          <a:latin typeface="Cambria Math" panose="02040503050406030204" pitchFamily="18" charset="0"/>
                        </a:rPr>
                        <m:t>=0.3456</m:t>
                      </m:r>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B00F3BB3-6F0F-4559-A022-8E6568151719}"/>
                  </a:ext>
                </a:extLst>
              </p:cNvPr>
              <p:cNvSpPr>
                <a:spLocks noGrp="1" noRot="1" noChangeAspect="1" noMove="1" noResize="1" noEditPoints="1" noAdjustHandles="1" noChangeArrowheads="1" noChangeShapeType="1" noTextEdit="1"/>
              </p:cNvSpPr>
              <p:nvPr>
                <p:ph idx="1"/>
              </p:nvPr>
            </p:nvSpPr>
            <p:spPr>
              <a:blipFill>
                <a:blip r:embed="rId2"/>
                <a:stretch>
                  <a:fillRect l="-1333" t="-294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26E65CF-DE1F-4258-8FD7-2E410BB2B2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9C1DFCB-E382-43CE-A75A-00FBCFBF05C4}"/>
              </a:ext>
            </a:extLst>
          </p:cNvPr>
          <p:cNvSpPr>
            <a:spLocks noGrp="1"/>
          </p:cNvSpPr>
          <p:nvPr>
            <p:ph type="sldNum" sz="quarter" idx="12"/>
          </p:nvPr>
        </p:nvSpPr>
        <p:spPr/>
        <p:txBody>
          <a:bodyPr/>
          <a:lstStyle/>
          <a:p>
            <a:fld id="{08CF7B41-8972-4B54-B2ED-1FFF63F18177}" type="slidenum">
              <a:rPr lang="en-BE" smtClean="0"/>
              <a:t>15</a:t>
            </a:fld>
            <a:endParaRPr lang="en-BE"/>
          </a:p>
        </p:txBody>
      </p:sp>
    </p:spTree>
    <p:extLst>
      <p:ext uri="{BB962C8B-B14F-4D97-AF65-F5344CB8AC3E}">
        <p14:creationId xmlns:p14="http://schemas.microsoft.com/office/powerpoint/2010/main" val="4192203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A218-E3CF-40C4-B83C-CB440E7523A5}"/>
              </a:ext>
            </a:extLst>
          </p:cNvPr>
          <p:cNvSpPr>
            <a:spLocks noGrp="1"/>
          </p:cNvSpPr>
          <p:nvPr>
            <p:ph type="title"/>
          </p:nvPr>
        </p:nvSpPr>
        <p:spPr/>
        <p:txBody>
          <a:bodyPr/>
          <a:lstStyle/>
          <a:p>
            <a:r>
              <a:rPr lang="en-US" dirty="0"/>
              <a:t>More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0F3BB3-6F0F-4559-A022-8E6568151719}"/>
                  </a:ext>
                </a:extLst>
              </p:cNvPr>
              <p:cNvSpPr>
                <a:spLocks noGrp="1"/>
              </p:cNvSpPr>
              <p:nvPr>
                <p:ph idx="1"/>
              </p:nvPr>
            </p:nvSpPr>
            <p:spPr/>
            <p:txBody>
              <a:bodyPr>
                <a:normAutofit/>
              </a:bodyPr>
              <a:lstStyle/>
              <a:p>
                <a:pPr fontAlgn="base"/>
                <a:r>
                  <a:rPr lang="en-US" sz="3200" dirty="0"/>
                  <a:t>There’re 2 red balls and 3 blue balls. 4 balls are selected one at a time. When a ball is selected, it is returned to the bowl before the next ball is selected. What is the probability that 2 of the 4 balls selected are red and the other two are blue?</a:t>
                </a:r>
              </a:p>
              <a:p>
                <a:pPr marL="0" indent="0" fontAlgn="base">
                  <a:buNone/>
                </a:pPr>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4, 2</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3</m:t>
                              </m:r>
                            </m:e>
                            <m:sup>
                              <m:r>
                                <a:rPr lang="en-US" sz="3200" b="0" i="1" smtClean="0">
                                  <a:latin typeface="Cambria Math" panose="02040503050406030204" pitchFamily="18" charset="0"/>
                                </a:rPr>
                                <m:t>2</m:t>
                              </m:r>
                            </m:sup>
                          </m:sSup>
                        </m:num>
                        <m:den>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5</m:t>
                              </m:r>
                            </m:e>
                            <m:sup>
                              <m:r>
                                <a:rPr lang="en-US" sz="3200" b="0" i="1" smtClean="0">
                                  <a:latin typeface="Cambria Math" panose="02040503050406030204" pitchFamily="18" charset="0"/>
                                </a:rPr>
                                <m:t>4</m:t>
                              </m:r>
                            </m:sup>
                          </m:sSup>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6</m:t>
                              </m:r>
                            </m:e>
                            <m:sup>
                              <m:r>
                                <a:rPr lang="en-US" sz="3200" b="0" i="1" smtClean="0">
                                  <a:latin typeface="Cambria Math" panose="02040503050406030204" pitchFamily="18" charset="0"/>
                                </a:rPr>
                                <m:t>3</m:t>
                              </m:r>
                            </m:sup>
                          </m:sSup>
                        </m:num>
                        <m:den>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5</m:t>
                              </m:r>
                            </m:e>
                            <m:sup>
                              <m:r>
                                <a:rPr lang="en-US" sz="3200" b="0" i="1" smtClean="0">
                                  <a:latin typeface="Cambria Math" panose="02040503050406030204" pitchFamily="18" charset="0"/>
                                </a:rPr>
                                <m:t>4</m:t>
                              </m:r>
                            </m:sup>
                          </m:sSup>
                        </m:den>
                      </m:f>
                      <m:r>
                        <a:rPr lang="en-US" sz="3200" b="0" i="1" smtClean="0">
                          <a:latin typeface="Cambria Math" panose="02040503050406030204" pitchFamily="18" charset="0"/>
                        </a:rPr>
                        <m:t>=0.3456</m:t>
                      </m:r>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B00F3BB3-6F0F-4559-A022-8E6568151719}"/>
                  </a:ext>
                </a:extLst>
              </p:cNvPr>
              <p:cNvSpPr>
                <a:spLocks noGrp="1" noRot="1" noChangeAspect="1" noMove="1" noResize="1" noEditPoints="1" noAdjustHandles="1" noChangeArrowheads="1" noChangeShapeType="1" noTextEdit="1"/>
              </p:cNvSpPr>
              <p:nvPr>
                <p:ph idx="1"/>
              </p:nvPr>
            </p:nvSpPr>
            <p:spPr>
              <a:blipFill>
                <a:blip r:embed="rId2"/>
                <a:stretch>
                  <a:fillRect l="-1333" t="-294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26E65CF-DE1F-4258-8FD7-2E410BB2B2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9C1DFCB-E382-43CE-A75A-00FBCFBF05C4}"/>
              </a:ext>
            </a:extLst>
          </p:cNvPr>
          <p:cNvSpPr>
            <a:spLocks noGrp="1"/>
          </p:cNvSpPr>
          <p:nvPr>
            <p:ph type="sldNum" sz="quarter" idx="12"/>
          </p:nvPr>
        </p:nvSpPr>
        <p:spPr/>
        <p:txBody>
          <a:bodyPr/>
          <a:lstStyle/>
          <a:p>
            <a:fld id="{08CF7B41-8972-4B54-B2ED-1FFF63F18177}" type="slidenum">
              <a:rPr lang="en-BE" smtClean="0"/>
              <a:t>16</a:t>
            </a:fld>
            <a:endParaRPr lang="en-BE"/>
          </a:p>
        </p:txBody>
      </p:sp>
    </p:spTree>
    <p:extLst>
      <p:ext uri="{BB962C8B-B14F-4D97-AF65-F5344CB8AC3E}">
        <p14:creationId xmlns:p14="http://schemas.microsoft.com/office/powerpoint/2010/main" val="1151363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FC24-88F1-4ACF-A2A8-89F684D0A945}"/>
              </a:ext>
            </a:extLst>
          </p:cNvPr>
          <p:cNvSpPr>
            <a:spLocks noGrp="1"/>
          </p:cNvSpPr>
          <p:nvPr>
            <p:ph type="title"/>
          </p:nvPr>
        </p:nvSpPr>
        <p:spPr/>
        <p:txBody>
          <a:bodyPr/>
          <a:lstStyle/>
          <a:p>
            <a:r>
              <a:rPr lang="en-US" dirty="0"/>
              <a:t>Conditional probability</a:t>
            </a:r>
            <a:endParaRPr lang="en-BE" dirty="0"/>
          </a:p>
        </p:txBody>
      </p:sp>
      <p:sp>
        <p:nvSpPr>
          <p:cNvPr id="3" name="Text Placeholder 2">
            <a:extLst>
              <a:ext uri="{FF2B5EF4-FFF2-40B4-BE49-F238E27FC236}">
                <a16:creationId xmlns:a16="http://schemas.microsoft.com/office/drawing/2014/main" id="{3053D49C-077A-4179-84D6-8E0DDC2A5FE0}"/>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0AECF3FF-DAEF-416D-A41F-0B5AC0D1B0F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159EA71-30F4-416F-B8FB-42CD098B904F}"/>
              </a:ext>
            </a:extLst>
          </p:cNvPr>
          <p:cNvSpPr>
            <a:spLocks noGrp="1"/>
          </p:cNvSpPr>
          <p:nvPr>
            <p:ph type="sldNum" sz="quarter" idx="12"/>
          </p:nvPr>
        </p:nvSpPr>
        <p:spPr/>
        <p:txBody>
          <a:bodyPr/>
          <a:lstStyle/>
          <a:p>
            <a:fld id="{08CF7B41-8972-4B54-B2ED-1FFF63F18177}" type="slidenum">
              <a:rPr lang="en-BE" smtClean="0"/>
              <a:t>17</a:t>
            </a:fld>
            <a:endParaRPr lang="en-BE"/>
          </a:p>
        </p:txBody>
      </p:sp>
    </p:spTree>
    <p:extLst>
      <p:ext uri="{BB962C8B-B14F-4D97-AF65-F5344CB8AC3E}">
        <p14:creationId xmlns:p14="http://schemas.microsoft.com/office/powerpoint/2010/main" val="993807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solidFill>
                      <a:schemeClr val="bg1"/>
                    </a:solidFill>
                  </a:rPr>
                  <a:t>So, men aged 65+ are 4.3% (</a:t>
                </a:r>
                <a14:m>
                  <m:oMath xmlns:m="http://schemas.openxmlformats.org/officeDocument/2006/math">
                    <m:r>
                      <a:rPr lang="en-US" i="1" dirty="0" smtClean="0">
                        <a:solidFill>
                          <a:schemeClr val="bg1"/>
                        </a:solidFill>
                        <a:latin typeface="Cambria Math" panose="02040503050406030204" pitchFamily="18" charset="0"/>
                      </a:rPr>
                      <m:t>0.31</m:t>
                    </m:r>
                    <m:r>
                      <a:rPr lang="en-US" b="0" i="1" dirty="0" smtClean="0">
                        <a:solidFill>
                          <a:schemeClr val="bg1"/>
                        </a:solidFill>
                        <a:latin typeface="Cambria Math" panose="02040503050406030204" pitchFamily="18" charset="0"/>
                      </a:rPr>
                      <m:t>⋅</m:t>
                    </m:r>
                    <m:r>
                      <a:rPr lang="en-US" i="1" dirty="0" smtClean="0">
                        <a:solidFill>
                          <a:schemeClr val="bg1"/>
                        </a:solidFill>
                        <a:latin typeface="Cambria Math" panose="02040503050406030204" pitchFamily="18" charset="0"/>
                      </a:rPr>
                      <m:t>0.14 = 0.0434</m:t>
                    </m:r>
                  </m:oMath>
                </a14:m>
                <a:r>
                  <a:rPr lang="en-US" dirty="0">
                    <a:solidFill>
                      <a:schemeClr val="bg1"/>
                    </a:solidFill>
                  </a:rPr>
                  <a:t>) of the population.</a:t>
                </a:r>
                <a:endParaRPr lang="en-BE" dirty="0">
                  <a:solidFill>
                    <a:schemeClr val="bg1"/>
                  </a:solidFill>
                </a:endParaRPr>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solidFill>
                  <a:schemeClr val="bg1"/>
                </a:solidFill>
              </a:rPr>
              <a:t>The probability to be male is 0.46.</a:t>
            </a:r>
          </a:p>
          <a:p>
            <a:pPr algn="just"/>
            <a:endParaRPr lang="en-US" sz="800" dirty="0">
              <a:solidFill>
                <a:schemeClr val="bg1"/>
              </a:solidFill>
            </a:endParaRPr>
          </a:p>
          <a:p>
            <a:pPr algn="just"/>
            <a:endParaRPr lang="en-US" sz="300" dirty="0">
              <a:solidFill>
                <a:schemeClr val="bg1"/>
              </a:solidFill>
            </a:endParaRPr>
          </a:p>
          <a:p>
            <a:pPr algn="just"/>
            <a:endParaRPr lang="en-US" sz="300" dirty="0">
              <a:solidFill>
                <a:schemeClr val="bg1"/>
              </a:solidFill>
            </a:endParaRPr>
          </a:p>
          <a:p>
            <a:pPr algn="just"/>
            <a:r>
              <a:rPr lang="en-US" dirty="0">
                <a:solidFill>
                  <a:schemeClr val="bg1"/>
                </a:solidFill>
              </a:rPr>
              <a:t>The </a:t>
            </a:r>
            <a:r>
              <a:rPr lang="en-US" dirty="0" err="1">
                <a:solidFill>
                  <a:schemeClr val="bg1"/>
                </a:solidFill>
              </a:rPr>
              <a:t>probabilityto</a:t>
            </a:r>
            <a:r>
              <a:rPr lang="en-US" dirty="0">
                <a:solidFill>
                  <a:schemeClr val="bg1"/>
                </a:solidFill>
              </a:rPr>
              <a:t>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solidFill>
                <a:schemeClr val="bg1"/>
              </a:solidFill>
            </a:endParaRPr>
          </a:p>
          <a:p>
            <a:pPr algn="just"/>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endParaRPr lang="en-BE" dirty="0">
              <a:solidFill>
                <a:schemeClr val="bg1"/>
              </a:solidFill>
            </a:endParaRPr>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18</a:t>
            </a:fld>
            <a:endParaRPr lang="en-BE"/>
          </a:p>
        </p:txBody>
      </p:sp>
    </p:spTree>
    <p:extLst>
      <p:ext uri="{BB962C8B-B14F-4D97-AF65-F5344CB8AC3E}">
        <p14:creationId xmlns:p14="http://schemas.microsoft.com/office/powerpoint/2010/main" val="1323442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a:t>
            </a:r>
            <a:r>
              <a:rPr lang="en-US" dirty="0">
                <a:solidFill>
                  <a:schemeClr val="bg1"/>
                </a:solidFill>
              </a:rPr>
              <a:t>4.3</a:t>
            </a:r>
            <a:r>
              <a:rPr lang="en-US" dirty="0"/>
              <a:t>% of the population.</a:t>
            </a:r>
            <a:endParaRPr lang="en-BE" dirty="0"/>
          </a:p>
        </p:txBody>
      </p:sp>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solidFill>
                  <a:schemeClr val="bg1"/>
                </a:solidFill>
              </a:rPr>
              <a:t>The probability to be male is 0.46.</a:t>
            </a:r>
          </a:p>
          <a:p>
            <a:pPr algn="just"/>
            <a:endParaRPr lang="en-US" sz="800" dirty="0">
              <a:solidFill>
                <a:schemeClr val="bg1"/>
              </a:solidFill>
            </a:endParaRPr>
          </a:p>
          <a:p>
            <a:pPr algn="just"/>
            <a:endParaRPr lang="en-US" sz="300" dirty="0">
              <a:solidFill>
                <a:schemeClr val="bg1"/>
              </a:solidFill>
            </a:endParaRPr>
          </a:p>
          <a:p>
            <a:pPr algn="just"/>
            <a:endParaRPr lang="en-US" sz="300" dirty="0">
              <a:solidFill>
                <a:schemeClr val="bg1"/>
              </a:solidFill>
            </a:endParaRPr>
          </a:p>
          <a:p>
            <a:pPr algn="just"/>
            <a:r>
              <a:rPr lang="en-US" dirty="0">
                <a:solidFill>
                  <a:schemeClr val="bg1"/>
                </a:solidFill>
              </a:rPr>
              <a:t>The </a:t>
            </a:r>
            <a:r>
              <a:rPr lang="en-US" dirty="0" err="1">
                <a:solidFill>
                  <a:schemeClr val="bg1"/>
                </a:solidFill>
              </a:rPr>
              <a:t>probabilityto</a:t>
            </a:r>
            <a:r>
              <a:rPr lang="en-US" dirty="0">
                <a:solidFill>
                  <a:schemeClr val="bg1"/>
                </a:solidFill>
              </a:rPr>
              <a:t>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solidFill>
                <a:schemeClr val="bg1"/>
              </a:solidFill>
            </a:endParaRPr>
          </a:p>
          <a:p>
            <a:pPr algn="just"/>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endParaRPr lang="en-BE" dirty="0">
              <a:solidFill>
                <a:schemeClr val="bg1"/>
              </a:solidFill>
            </a:endParaRPr>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19</a:t>
            </a:fld>
            <a:endParaRPr lang="en-BE"/>
          </a:p>
        </p:txBody>
      </p:sp>
    </p:spTree>
    <p:extLst>
      <p:ext uri="{BB962C8B-B14F-4D97-AF65-F5344CB8AC3E}">
        <p14:creationId xmlns:p14="http://schemas.microsoft.com/office/powerpoint/2010/main" val="24031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69CA-0C88-4C16-8D10-CC090D8534C2}"/>
              </a:ext>
            </a:extLst>
          </p:cNvPr>
          <p:cNvSpPr>
            <a:spLocks noGrp="1"/>
          </p:cNvSpPr>
          <p:nvPr>
            <p:ph type="title"/>
          </p:nvPr>
        </p:nvSpPr>
        <p:spPr/>
        <p:txBody>
          <a:bodyPr/>
          <a:lstStyle/>
          <a:p>
            <a:r>
              <a:rPr lang="en-US" dirty="0"/>
              <a:t>Last time</a:t>
            </a:r>
            <a:endParaRPr lang="en-BE" dirty="0"/>
          </a:p>
        </p:txBody>
      </p:sp>
      <p:sp>
        <p:nvSpPr>
          <p:cNvPr id="3" name="Content Placeholder 2">
            <a:extLst>
              <a:ext uri="{FF2B5EF4-FFF2-40B4-BE49-F238E27FC236}">
                <a16:creationId xmlns:a16="http://schemas.microsoft.com/office/drawing/2014/main" id="{AD4CAE6D-9DFA-4F78-AE5A-8996E86C57AB}"/>
              </a:ext>
            </a:extLst>
          </p:cNvPr>
          <p:cNvSpPr>
            <a:spLocks noGrp="1"/>
          </p:cNvSpPr>
          <p:nvPr>
            <p:ph idx="1"/>
          </p:nvPr>
        </p:nvSpPr>
        <p:spPr/>
        <p:txBody>
          <a:bodyPr/>
          <a:lstStyle/>
          <a:p>
            <a:r>
              <a:rPr lang="en-US" dirty="0"/>
              <a:t>Probability of an event</a:t>
            </a:r>
          </a:p>
          <a:p>
            <a:r>
              <a:rPr lang="en-US" dirty="0"/>
              <a:t>Frequentist interpretation of probability (Python)</a:t>
            </a:r>
            <a:endParaRPr lang="en-BE" dirty="0"/>
          </a:p>
        </p:txBody>
      </p:sp>
      <p:sp>
        <p:nvSpPr>
          <p:cNvPr id="4" name="Footer Placeholder 3">
            <a:extLst>
              <a:ext uri="{FF2B5EF4-FFF2-40B4-BE49-F238E27FC236}">
                <a16:creationId xmlns:a16="http://schemas.microsoft.com/office/drawing/2014/main" id="{42EAA4F6-5844-4AEA-8197-1019AFD409B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6FE55F4-AF5D-41EE-8A92-23E2E3FFC93D}"/>
              </a:ext>
            </a:extLst>
          </p:cNvPr>
          <p:cNvSpPr>
            <a:spLocks noGrp="1"/>
          </p:cNvSpPr>
          <p:nvPr>
            <p:ph type="sldNum" sz="quarter" idx="12"/>
          </p:nvPr>
        </p:nvSpPr>
        <p:spPr/>
        <p:txBody>
          <a:bodyPr/>
          <a:lstStyle/>
          <a:p>
            <a:fld id="{08CF7B41-8972-4B54-B2ED-1FFF63F18177}" type="slidenum">
              <a:rPr lang="en-BE" smtClean="0"/>
              <a:t>2</a:t>
            </a:fld>
            <a:endParaRPr lang="en-BE"/>
          </a:p>
        </p:txBody>
      </p:sp>
    </p:spTree>
    <p:extLst>
      <p:ext uri="{BB962C8B-B14F-4D97-AF65-F5344CB8AC3E}">
        <p14:creationId xmlns:p14="http://schemas.microsoft.com/office/powerpoint/2010/main" val="4120010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4.3% (</a:t>
                </a:r>
                <a14:m>
                  <m:oMath xmlns:m="http://schemas.openxmlformats.org/officeDocument/2006/math">
                    <m:r>
                      <a:rPr lang="en-US" i="1" dirty="0" smtClean="0">
                        <a:latin typeface="Cambria Math" panose="02040503050406030204" pitchFamily="18" charset="0"/>
                      </a:rPr>
                      <m:t>0.31</m:t>
                    </m:r>
                    <m:r>
                      <a:rPr lang="en-US" b="0" i="1" dirty="0" smtClean="0">
                        <a:latin typeface="Cambria Math" panose="02040503050406030204" pitchFamily="18" charset="0"/>
                      </a:rPr>
                      <m:t>⋅</m:t>
                    </m:r>
                    <m:r>
                      <a:rPr lang="en-US" i="1" dirty="0" smtClean="0">
                        <a:latin typeface="Cambria Math" panose="02040503050406030204" pitchFamily="18" charset="0"/>
                      </a:rPr>
                      <m:t>0.14 = 0.0434</m:t>
                    </m:r>
                  </m:oMath>
                </a14:m>
                <a:r>
                  <a:rPr lang="en-US" dirty="0"/>
                  <a:t>) of the population.</a:t>
                </a:r>
                <a:endParaRPr lang="en-BE" dirty="0"/>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solidFill>
                  <a:schemeClr val="bg1"/>
                </a:solidFill>
              </a:rPr>
              <a:t>The probability to be male is 0.46.</a:t>
            </a:r>
          </a:p>
          <a:p>
            <a:pPr algn="just"/>
            <a:endParaRPr lang="en-US" sz="800" dirty="0">
              <a:solidFill>
                <a:schemeClr val="bg1"/>
              </a:solidFill>
            </a:endParaRPr>
          </a:p>
          <a:p>
            <a:pPr algn="just"/>
            <a:endParaRPr lang="en-US" sz="300" dirty="0">
              <a:solidFill>
                <a:schemeClr val="bg1"/>
              </a:solidFill>
            </a:endParaRPr>
          </a:p>
          <a:p>
            <a:pPr algn="just"/>
            <a:endParaRPr lang="en-US" sz="300" dirty="0">
              <a:solidFill>
                <a:schemeClr val="bg1"/>
              </a:solidFill>
            </a:endParaRPr>
          </a:p>
          <a:p>
            <a:pPr algn="just"/>
            <a:r>
              <a:rPr lang="en-US" dirty="0">
                <a:solidFill>
                  <a:schemeClr val="bg1"/>
                </a:solidFill>
              </a:rPr>
              <a:t>The </a:t>
            </a:r>
            <a:r>
              <a:rPr lang="en-US" dirty="0" err="1">
                <a:solidFill>
                  <a:schemeClr val="bg1"/>
                </a:solidFill>
              </a:rPr>
              <a:t>probabilityto</a:t>
            </a:r>
            <a:r>
              <a:rPr lang="en-US" dirty="0">
                <a:solidFill>
                  <a:schemeClr val="bg1"/>
                </a:solidFill>
              </a:rPr>
              <a:t>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solidFill>
                <a:schemeClr val="bg1"/>
              </a:solidFill>
            </a:endParaRPr>
          </a:p>
          <a:p>
            <a:pPr algn="just"/>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endParaRPr lang="en-BE" dirty="0">
              <a:solidFill>
                <a:schemeClr val="bg1"/>
              </a:solidFill>
            </a:endParaRPr>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20</a:t>
            </a:fld>
            <a:endParaRPr lang="en-BE"/>
          </a:p>
        </p:txBody>
      </p:sp>
    </p:spTree>
    <p:extLst>
      <p:ext uri="{BB962C8B-B14F-4D97-AF65-F5344CB8AC3E}">
        <p14:creationId xmlns:p14="http://schemas.microsoft.com/office/powerpoint/2010/main" val="368994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4.3% (</a:t>
                </a:r>
                <a14:m>
                  <m:oMath xmlns:m="http://schemas.openxmlformats.org/officeDocument/2006/math">
                    <m:r>
                      <a:rPr lang="en-US" i="1" dirty="0" smtClean="0">
                        <a:latin typeface="Cambria Math" panose="02040503050406030204" pitchFamily="18" charset="0"/>
                      </a:rPr>
                      <m:t>0.31</m:t>
                    </m:r>
                    <m:r>
                      <a:rPr lang="en-US" b="0" i="1" dirty="0" smtClean="0">
                        <a:latin typeface="Cambria Math" panose="02040503050406030204" pitchFamily="18" charset="0"/>
                      </a:rPr>
                      <m:t>⋅</m:t>
                    </m:r>
                    <m:r>
                      <a:rPr lang="en-US" i="1" dirty="0" smtClean="0">
                        <a:latin typeface="Cambria Math" panose="02040503050406030204" pitchFamily="18" charset="0"/>
                      </a:rPr>
                      <m:t>0.14 = 0.0434</m:t>
                    </m:r>
                  </m:oMath>
                </a14:m>
                <a:r>
                  <a:rPr lang="en-US" dirty="0"/>
                  <a:t>) of the population.</a:t>
                </a:r>
                <a:endParaRPr lang="en-BE" dirty="0"/>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t>The probability to be male is 0.46.</a:t>
            </a:r>
          </a:p>
          <a:p>
            <a:pPr algn="just"/>
            <a:endParaRPr lang="en-US" sz="800" dirty="0"/>
          </a:p>
          <a:p>
            <a:pPr algn="just"/>
            <a:endParaRPr lang="en-US" sz="300" dirty="0"/>
          </a:p>
          <a:p>
            <a:pPr algn="just"/>
            <a:endParaRPr lang="en-US" sz="300" dirty="0"/>
          </a:p>
          <a:p>
            <a:pPr algn="just"/>
            <a:r>
              <a:rPr lang="en-US" dirty="0">
                <a:solidFill>
                  <a:schemeClr val="bg1"/>
                </a:solidFill>
              </a:rPr>
              <a:t>The </a:t>
            </a:r>
            <a:r>
              <a:rPr lang="en-US" dirty="0" err="1">
                <a:solidFill>
                  <a:schemeClr val="bg1"/>
                </a:solidFill>
              </a:rPr>
              <a:t>probabilityto</a:t>
            </a:r>
            <a:r>
              <a:rPr lang="en-US" dirty="0">
                <a:solidFill>
                  <a:schemeClr val="bg1"/>
                </a:solidFill>
              </a:rPr>
              <a:t>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p>
          <a:p>
            <a:pPr algn="just"/>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endParaRPr lang="en-BE" dirty="0">
              <a:solidFill>
                <a:schemeClr val="bg1"/>
              </a:solidFill>
            </a:endParaRPr>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21</a:t>
            </a:fld>
            <a:endParaRPr lang="en-BE"/>
          </a:p>
        </p:txBody>
      </p:sp>
    </p:spTree>
    <p:extLst>
      <p:ext uri="{BB962C8B-B14F-4D97-AF65-F5344CB8AC3E}">
        <p14:creationId xmlns:p14="http://schemas.microsoft.com/office/powerpoint/2010/main" val="3029560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4.3% (</a:t>
                </a:r>
                <a14:m>
                  <m:oMath xmlns:m="http://schemas.openxmlformats.org/officeDocument/2006/math">
                    <m:r>
                      <a:rPr lang="en-US" i="1" dirty="0" smtClean="0">
                        <a:latin typeface="Cambria Math" panose="02040503050406030204" pitchFamily="18" charset="0"/>
                      </a:rPr>
                      <m:t>0.31</m:t>
                    </m:r>
                    <m:r>
                      <a:rPr lang="en-US" b="0" i="1" dirty="0" smtClean="0">
                        <a:latin typeface="Cambria Math" panose="02040503050406030204" pitchFamily="18" charset="0"/>
                      </a:rPr>
                      <m:t>⋅</m:t>
                    </m:r>
                    <m:r>
                      <a:rPr lang="en-US" i="1" dirty="0" smtClean="0">
                        <a:latin typeface="Cambria Math" panose="02040503050406030204" pitchFamily="18" charset="0"/>
                      </a:rPr>
                      <m:t>0.14 = 0.0434</m:t>
                    </m:r>
                  </m:oMath>
                </a14:m>
                <a:r>
                  <a:rPr lang="en-US" dirty="0"/>
                  <a:t>) of the population.</a:t>
                </a:r>
                <a:endParaRPr lang="en-BE" dirty="0"/>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t>The probability to be male is 0.46.</a:t>
            </a:r>
          </a:p>
          <a:p>
            <a:pPr algn="just"/>
            <a:endParaRPr lang="en-US" sz="800" dirty="0"/>
          </a:p>
          <a:p>
            <a:pPr algn="just"/>
            <a:endParaRPr lang="en-US" sz="300" dirty="0"/>
          </a:p>
          <a:p>
            <a:pPr algn="just"/>
            <a:endParaRPr lang="en-US" sz="300" dirty="0"/>
          </a:p>
          <a:p>
            <a:pPr algn="just"/>
            <a:r>
              <a:rPr lang="en-US" dirty="0"/>
              <a:t>The probability to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p>
          <a:p>
            <a:pPr algn="just"/>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endParaRPr lang="en-BE" dirty="0">
              <a:solidFill>
                <a:schemeClr val="bg1"/>
              </a:solidFill>
            </a:endParaRPr>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22</a:t>
            </a:fld>
            <a:endParaRPr lang="en-BE"/>
          </a:p>
        </p:txBody>
      </p:sp>
    </p:spTree>
    <p:extLst>
      <p:ext uri="{BB962C8B-B14F-4D97-AF65-F5344CB8AC3E}">
        <p14:creationId xmlns:p14="http://schemas.microsoft.com/office/powerpoint/2010/main" val="724620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4.3% (</a:t>
                </a:r>
                <a14:m>
                  <m:oMath xmlns:m="http://schemas.openxmlformats.org/officeDocument/2006/math">
                    <m:r>
                      <a:rPr lang="en-US" i="1" dirty="0" smtClean="0">
                        <a:latin typeface="Cambria Math" panose="02040503050406030204" pitchFamily="18" charset="0"/>
                      </a:rPr>
                      <m:t>0.31</m:t>
                    </m:r>
                    <m:r>
                      <a:rPr lang="en-US" b="0" i="1" dirty="0" smtClean="0">
                        <a:latin typeface="Cambria Math" panose="02040503050406030204" pitchFamily="18" charset="0"/>
                      </a:rPr>
                      <m:t>⋅</m:t>
                    </m:r>
                    <m:r>
                      <a:rPr lang="en-US" i="1" dirty="0" smtClean="0">
                        <a:latin typeface="Cambria Math" panose="02040503050406030204" pitchFamily="18" charset="0"/>
                      </a:rPr>
                      <m:t>0.14 = 0.0434</m:t>
                    </m:r>
                  </m:oMath>
                </a14:m>
                <a:r>
                  <a:rPr lang="en-US" dirty="0"/>
                  <a:t>) of the population.</a:t>
                </a:r>
                <a:endParaRPr lang="en-BE" dirty="0"/>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t>The probability to be male is 0.46.</a:t>
            </a:r>
          </a:p>
          <a:p>
            <a:pPr algn="just"/>
            <a:endParaRPr lang="en-US" sz="800" dirty="0"/>
          </a:p>
          <a:p>
            <a:pPr algn="just"/>
            <a:endParaRPr lang="en-US" sz="300" dirty="0"/>
          </a:p>
          <a:p>
            <a:pPr algn="just"/>
            <a:endParaRPr lang="en-US" sz="300" dirty="0"/>
          </a:p>
          <a:p>
            <a:pPr algn="just"/>
            <a:r>
              <a:rPr lang="en-US" dirty="0"/>
              <a:t>The probability to be aged 65+ is 0.14.</a:t>
            </a:r>
          </a:p>
          <a:p>
            <a:pPr algn="just"/>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algn="just"/>
            <a:endParaRPr lang="en-US" dirty="0"/>
          </a:p>
          <a:p>
            <a:pPr algn="just"/>
            <a:r>
              <a:rPr lang="en-US" i="1" dirty="0"/>
              <a:t>Joint probability </a:t>
            </a:r>
            <a:r>
              <a:rPr lang="en-US" dirty="0"/>
              <a:t>of being a man </a:t>
            </a:r>
            <a:r>
              <a:rPr lang="en-US" b="1" dirty="0"/>
              <a:t>and</a:t>
            </a:r>
            <a:r>
              <a:rPr lang="en-US" dirty="0"/>
              <a:t> aged 65+ is 0.0434.</a:t>
            </a:r>
            <a:endParaRPr lang="en-BE" dirty="0"/>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23</a:t>
            </a:fld>
            <a:endParaRPr lang="en-BE"/>
          </a:p>
        </p:txBody>
      </p:sp>
    </p:spTree>
    <p:extLst>
      <p:ext uri="{BB962C8B-B14F-4D97-AF65-F5344CB8AC3E}">
        <p14:creationId xmlns:p14="http://schemas.microsoft.com/office/powerpoint/2010/main" val="170416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9D456D-564C-492E-84C0-FF89539BD5DC}"/>
              </a:ext>
            </a:extLst>
          </p:cNvPr>
          <p:cNvSpPr>
            <a:spLocks noGrp="1"/>
          </p:cNvSpPr>
          <p:nvPr>
            <p:ph type="title"/>
          </p:nvPr>
        </p:nvSpPr>
        <p:spPr/>
        <p:txBody>
          <a:bodyPr/>
          <a:lstStyle/>
          <a:p>
            <a:r>
              <a:rPr lang="en-US" b="1" dirty="0"/>
              <a:t>EXAMPLE: DEMOGRAPHICS</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6DE9DF6-CA5B-43AA-A501-E3A6D2BF42C2}"/>
                  </a:ext>
                </a:extLst>
              </p:cNvPr>
              <p:cNvSpPr>
                <a:spLocks noGrp="1"/>
              </p:cNvSpPr>
              <p:nvPr>
                <p:ph sz="half" idx="1"/>
              </p:nvPr>
            </p:nvSpPr>
            <p:spPr>
              <a:xfrm>
                <a:off x="838200" y="1690688"/>
                <a:ext cx="5181600" cy="4802187"/>
              </a:xfrm>
            </p:spPr>
            <p:txBody>
              <a:bodyPr>
                <a:normAutofit/>
              </a:bodyPr>
              <a:lstStyle/>
              <a:p>
                <a:pPr algn="just"/>
                <a:r>
                  <a:rPr lang="en-US" dirty="0"/>
                  <a:t>In Russia, 46% of the population is male, and 54% is female.</a:t>
                </a:r>
              </a:p>
              <a:p>
                <a:pPr algn="just"/>
                <a:endParaRPr lang="en-US" sz="600" dirty="0"/>
              </a:p>
              <a:p>
                <a:pPr algn="just"/>
                <a:r>
                  <a:rPr lang="en-US" dirty="0"/>
                  <a:t>14% of the population aged 65+.</a:t>
                </a:r>
              </a:p>
              <a:p>
                <a:pPr marL="0" indent="0" algn="just">
                  <a:buNone/>
                </a:pPr>
                <a:endParaRPr lang="en-US" sz="1800" dirty="0"/>
              </a:p>
              <a:p>
                <a:pPr algn="just"/>
                <a:r>
                  <a:rPr lang="en-US" dirty="0"/>
                  <a:t>Among them, 31% are male and 69% is female.</a:t>
                </a:r>
              </a:p>
              <a:p>
                <a:pPr algn="just"/>
                <a:endParaRPr lang="en-US" dirty="0"/>
              </a:p>
              <a:p>
                <a:pPr algn="just"/>
                <a:r>
                  <a:rPr lang="en-US" dirty="0"/>
                  <a:t>So, men aged 65+ are 4.3% (</a:t>
                </a:r>
                <a14:m>
                  <m:oMath xmlns:m="http://schemas.openxmlformats.org/officeDocument/2006/math">
                    <m:r>
                      <a:rPr lang="en-US" i="1" dirty="0" smtClean="0">
                        <a:latin typeface="Cambria Math" panose="02040503050406030204" pitchFamily="18" charset="0"/>
                      </a:rPr>
                      <m:t>0.31</m:t>
                    </m:r>
                    <m:r>
                      <a:rPr lang="en-US" b="0" i="1" dirty="0" smtClean="0">
                        <a:latin typeface="Cambria Math" panose="02040503050406030204" pitchFamily="18" charset="0"/>
                      </a:rPr>
                      <m:t>⋅</m:t>
                    </m:r>
                    <m:r>
                      <a:rPr lang="en-US" i="1" dirty="0" smtClean="0">
                        <a:latin typeface="Cambria Math" panose="02040503050406030204" pitchFamily="18" charset="0"/>
                      </a:rPr>
                      <m:t>0.14 = 0.0434</m:t>
                    </m:r>
                  </m:oMath>
                </a14:m>
                <a:r>
                  <a:rPr lang="en-US" dirty="0"/>
                  <a:t>) of the population.</a:t>
                </a:r>
                <a:endParaRPr lang="en-BE" dirty="0"/>
              </a:p>
            </p:txBody>
          </p:sp>
        </mc:Choice>
        <mc:Fallback>
          <p:sp>
            <p:nvSpPr>
              <p:cNvPr id="7" name="Content Placeholder 6">
                <a:extLst>
                  <a:ext uri="{FF2B5EF4-FFF2-40B4-BE49-F238E27FC236}">
                    <a16:creationId xmlns:a16="http://schemas.microsoft.com/office/drawing/2014/main" id="{46DE9DF6-CA5B-43AA-A501-E3A6D2BF42C2}"/>
                  </a:ext>
                </a:extLst>
              </p:cNvPr>
              <p:cNvSpPr>
                <a:spLocks noGrp="1" noRot="1" noChangeAspect="1" noMove="1" noResize="1" noEditPoints="1" noAdjustHandles="1" noChangeArrowheads="1" noChangeShapeType="1" noTextEdit="1"/>
              </p:cNvSpPr>
              <p:nvPr>
                <p:ph sz="half" idx="1"/>
              </p:nvPr>
            </p:nvSpPr>
            <p:spPr>
              <a:xfrm>
                <a:off x="838200" y="1690688"/>
                <a:ext cx="5181600" cy="4802187"/>
              </a:xfrm>
              <a:blipFill>
                <a:blip r:embed="rId2"/>
                <a:stretch>
                  <a:fillRect l="-2118" t="-2157" r="-2353" b="-127"/>
                </a:stretch>
              </a:blipFill>
            </p:spPr>
            <p:txBody>
              <a:bodyPr/>
              <a:lstStyle/>
              <a:p>
                <a:r>
                  <a:rPr lang="en-BE">
                    <a:noFill/>
                  </a:rPr>
                  <a:t> </a:t>
                </a:r>
              </a:p>
            </p:txBody>
          </p:sp>
        </mc:Fallback>
      </mc:AlternateContent>
      <p:sp>
        <p:nvSpPr>
          <p:cNvPr id="8" name="Content Placeholder 7">
            <a:extLst>
              <a:ext uri="{FF2B5EF4-FFF2-40B4-BE49-F238E27FC236}">
                <a16:creationId xmlns:a16="http://schemas.microsoft.com/office/drawing/2014/main" id="{3E7AE0DF-C565-4C5B-91E3-A5A6DBD31EEB}"/>
              </a:ext>
            </a:extLst>
          </p:cNvPr>
          <p:cNvSpPr>
            <a:spLocks noGrp="1"/>
          </p:cNvSpPr>
          <p:nvPr>
            <p:ph sz="half" idx="2"/>
          </p:nvPr>
        </p:nvSpPr>
        <p:spPr>
          <a:xfrm>
            <a:off x="6172200" y="1690688"/>
            <a:ext cx="5429250" cy="4665662"/>
          </a:xfrm>
        </p:spPr>
        <p:txBody>
          <a:bodyPr>
            <a:normAutofit/>
          </a:bodyPr>
          <a:lstStyle/>
          <a:p>
            <a:pPr algn="just"/>
            <a:r>
              <a:rPr lang="en-US" dirty="0"/>
              <a:t>The probability to be male is 0.46.</a:t>
            </a:r>
          </a:p>
          <a:p>
            <a:pPr algn="just"/>
            <a:endParaRPr lang="en-US" sz="800" dirty="0"/>
          </a:p>
          <a:p>
            <a:pPr algn="just"/>
            <a:endParaRPr lang="en-US" sz="300" dirty="0"/>
          </a:p>
          <a:p>
            <a:pPr algn="just"/>
            <a:endParaRPr lang="en-US" sz="300" dirty="0"/>
          </a:p>
          <a:p>
            <a:pPr algn="just"/>
            <a:r>
              <a:rPr lang="en-US" dirty="0"/>
              <a:t>The probability to be aged 65+ is 0.14.</a:t>
            </a:r>
          </a:p>
          <a:p>
            <a:pPr algn="just"/>
            <a:r>
              <a:rPr lang="en-US" dirty="0"/>
              <a:t>The </a:t>
            </a:r>
            <a:r>
              <a:rPr lang="en-US" i="1" dirty="0"/>
              <a:t>conditional probability </a:t>
            </a:r>
            <a:r>
              <a:rPr lang="en-US" dirty="0"/>
              <a:t>of being a male </a:t>
            </a:r>
            <a:r>
              <a:rPr lang="en-US" b="1" dirty="0"/>
              <a:t>given</a:t>
            </a:r>
            <a:r>
              <a:rPr lang="en-US" dirty="0"/>
              <a:t> age 65+ is 0.31.</a:t>
            </a:r>
          </a:p>
          <a:p>
            <a:pPr algn="just"/>
            <a:endParaRPr lang="en-US" dirty="0"/>
          </a:p>
          <a:p>
            <a:pPr algn="just"/>
            <a:r>
              <a:rPr lang="en-US" i="1" dirty="0"/>
              <a:t>Joint probability </a:t>
            </a:r>
            <a:r>
              <a:rPr lang="en-US" dirty="0"/>
              <a:t>of being a man </a:t>
            </a:r>
            <a:r>
              <a:rPr lang="en-US" b="1" dirty="0"/>
              <a:t>and</a:t>
            </a:r>
            <a:r>
              <a:rPr lang="en-US" dirty="0"/>
              <a:t> aged 65+ is 0.0434.</a:t>
            </a:r>
            <a:endParaRPr lang="en-BE" dirty="0"/>
          </a:p>
        </p:txBody>
      </p:sp>
      <p:sp>
        <p:nvSpPr>
          <p:cNvPr id="4" name="Footer Placeholder 3">
            <a:extLst>
              <a:ext uri="{FF2B5EF4-FFF2-40B4-BE49-F238E27FC236}">
                <a16:creationId xmlns:a16="http://schemas.microsoft.com/office/drawing/2014/main" id="{6DDC2286-66DD-4C63-AB75-C3D1A98DB6E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4340413-9D4F-4C0F-B7C6-096AE91B1EE5}"/>
              </a:ext>
            </a:extLst>
          </p:cNvPr>
          <p:cNvSpPr>
            <a:spLocks noGrp="1"/>
          </p:cNvSpPr>
          <p:nvPr>
            <p:ph type="sldNum" sz="quarter" idx="12"/>
          </p:nvPr>
        </p:nvSpPr>
        <p:spPr/>
        <p:txBody>
          <a:bodyPr/>
          <a:lstStyle/>
          <a:p>
            <a:fld id="{08CF7B41-8972-4B54-B2ED-1FFF63F18177}" type="slidenum">
              <a:rPr lang="en-BE" smtClean="0"/>
              <a:t>24</a:t>
            </a:fld>
            <a:endParaRPr lang="en-BE"/>
          </a:p>
        </p:txBody>
      </p:sp>
    </p:spTree>
    <p:extLst>
      <p:ext uri="{BB962C8B-B14F-4D97-AF65-F5344CB8AC3E}">
        <p14:creationId xmlns:p14="http://schemas.microsoft.com/office/powerpoint/2010/main" val="203683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=0.46</m:t>
                    </m:r>
                  </m:oMath>
                </a14:m>
                <a:endParaRPr lang="en-US" sz="300" dirty="0">
                  <a:solidFill>
                    <a:schemeClr val="bg1"/>
                  </a:solidFill>
                </a:endParaRPr>
              </a:p>
              <a:p>
                <a:pPr algn="just">
                  <a:lnSpc>
                    <a:spcPct val="120000"/>
                  </a:lnSpc>
                </a:pPr>
                <a:r>
                  <a:rPr lang="en-US" dirty="0"/>
                  <a:t>The to be aged 65+ is 0.14: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=0.14</m:t>
                    </m:r>
                  </m:oMath>
                </a14:m>
                <a:endParaRPr lang="en-US" sz="2000" dirty="0">
                  <a:solidFill>
                    <a:schemeClr val="bg1"/>
                  </a:solidFill>
                </a:endParaRPr>
              </a:p>
              <a:p>
                <a:pPr algn="just">
                  <a:lnSpc>
                    <a:spcPct val="120000"/>
                  </a:lnSpc>
                </a:pPr>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marL="0" indent="0" algn="ctr">
                  <a:lnSpc>
                    <a:spcPct val="120000"/>
                  </a:lnSpc>
                  <a:buNone/>
                </a:pPr>
                <a:endParaRPr lang="en-US" sz="100"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=0.31</m:t>
                      </m:r>
                    </m:oMath>
                  </m:oMathPara>
                </a14:m>
                <a:endParaRPr lang="en-US" dirty="0">
                  <a:solidFill>
                    <a:schemeClr val="bg1"/>
                  </a:solidFill>
                </a:endParaRPr>
              </a:p>
              <a:p>
                <a:pPr algn="just">
                  <a:lnSpc>
                    <a:spcPct val="120000"/>
                  </a:lnSpc>
                </a:pPr>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 65+</m:t>
                          </m:r>
                        </m:e>
                      </m:d>
                      <m:r>
                        <a:rPr lang="en-US" b="0" i="1" smtClean="0">
                          <a:solidFill>
                            <a:schemeClr val="bg1"/>
                          </a:solidFill>
                          <a:latin typeface="Cambria Math" panose="02040503050406030204" pitchFamily="18" charset="0"/>
                        </a:rPr>
                        <m:t>=0.0434</m:t>
                      </m:r>
                    </m:oMath>
                  </m:oMathPara>
                </a14:m>
                <a:endParaRPr lang="en-US" dirty="0">
                  <a:solidFill>
                    <a:schemeClr val="bg1"/>
                  </a:solidFill>
                </a:endParaRPr>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25</a:t>
            </a:fld>
            <a:endParaRPr lang="en-BE"/>
          </a:p>
        </p:txBody>
      </p:sp>
    </p:spTree>
    <p:extLst>
      <p:ext uri="{BB962C8B-B14F-4D97-AF65-F5344CB8AC3E}">
        <p14:creationId xmlns:p14="http://schemas.microsoft.com/office/powerpoint/2010/main" val="421654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solidFill>
                      <a:schemeClr val="bg1"/>
                    </a:solidFill>
                  </a:rPr>
                  <a:t>The </a:t>
                </a:r>
                <a:r>
                  <a:rPr lang="en-US" i="1" dirty="0">
                    <a:solidFill>
                      <a:schemeClr val="bg1"/>
                    </a:solidFill>
                  </a:rPr>
                  <a:t>conditional probability </a:t>
                </a:r>
                <a:r>
                  <a:rPr lang="en-US" dirty="0">
                    <a:solidFill>
                      <a:schemeClr val="bg1"/>
                    </a:solidFill>
                  </a:rPr>
                  <a:t>of being a male </a:t>
                </a:r>
                <a:r>
                  <a:rPr lang="en-US" b="1" dirty="0">
                    <a:solidFill>
                      <a:schemeClr val="bg1"/>
                    </a:solidFill>
                  </a:rPr>
                  <a:t>given</a:t>
                </a:r>
                <a:r>
                  <a:rPr lang="en-US" dirty="0">
                    <a:solidFill>
                      <a:schemeClr val="bg1"/>
                    </a:solidFill>
                  </a:rPr>
                  <a:t> age 65+ is 0.31:</a:t>
                </a:r>
              </a:p>
              <a:p>
                <a:pPr marL="0" indent="0" algn="ctr">
                  <a:lnSpc>
                    <a:spcPct val="120000"/>
                  </a:lnSpc>
                  <a:buNone/>
                </a:pPr>
                <a:endParaRPr lang="en-US" sz="100" b="0" i="1" dirty="0">
                  <a:solidFill>
                    <a:schemeClr val="bg1"/>
                  </a:solidFill>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=0.31</m:t>
                      </m:r>
                    </m:oMath>
                  </m:oMathPara>
                </a14:m>
                <a:endParaRPr lang="en-US" dirty="0">
                  <a:solidFill>
                    <a:schemeClr val="bg1"/>
                  </a:solidFill>
                </a:endParaRPr>
              </a:p>
              <a:p>
                <a:pPr algn="just">
                  <a:lnSpc>
                    <a:spcPct val="120000"/>
                  </a:lnSpc>
                </a:pPr>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 65+</m:t>
                          </m:r>
                        </m:e>
                      </m:d>
                      <m:r>
                        <a:rPr lang="en-US" b="0" i="1" smtClean="0">
                          <a:solidFill>
                            <a:schemeClr val="bg1"/>
                          </a:solidFill>
                          <a:latin typeface="Cambria Math" panose="02040503050406030204" pitchFamily="18" charset="0"/>
                        </a:rPr>
                        <m:t>=0.0434</m:t>
                      </m:r>
                    </m:oMath>
                  </m:oMathPara>
                </a14:m>
                <a:endParaRPr lang="en-US" dirty="0">
                  <a:solidFill>
                    <a:schemeClr val="bg1"/>
                  </a:solidFill>
                </a:endParaRPr>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26</a:t>
            </a:fld>
            <a:endParaRPr lang="en-BE"/>
          </a:p>
        </p:txBody>
      </p:sp>
    </p:spTree>
    <p:extLst>
      <p:ext uri="{BB962C8B-B14F-4D97-AF65-F5344CB8AC3E}">
        <p14:creationId xmlns:p14="http://schemas.microsoft.com/office/powerpoint/2010/main" val="721321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t>The </a:t>
                </a:r>
                <a:r>
                  <a:rPr lang="en-US" i="1" dirty="0"/>
                  <a:t>conditional probability </a:t>
                </a:r>
                <a:r>
                  <a:rPr lang="en-US" dirty="0"/>
                  <a:t>of being a male </a:t>
                </a:r>
                <a:r>
                  <a:rPr lang="en-US" b="1" dirty="0"/>
                  <a:t>given</a:t>
                </a:r>
                <a:r>
                  <a:rPr lang="en-US" dirty="0"/>
                  <a:t> age 65+ is 0.31:</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=0.31</m:t>
                      </m:r>
                    </m:oMath>
                  </m:oMathPara>
                </a14:m>
                <a:endParaRPr lang="en-US" dirty="0">
                  <a:solidFill>
                    <a:schemeClr val="bg1"/>
                  </a:solidFill>
                </a:endParaRPr>
              </a:p>
              <a:p>
                <a:pPr algn="just">
                  <a:lnSpc>
                    <a:spcPct val="120000"/>
                  </a:lnSpc>
                </a:pPr>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 65+</m:t>
                          </m:r>
                        </m:e>
                      </m:d>
                      <m:r>
                        <a:rPr lang="en-US" b="0" i="1" smtClean="0">
                          <a:solidFill>
                            <a:schemeClr val="bg1"/>
                          </a:solidFill>
                          <a:latin typeface="Cambria Math" panose="02040503050406030204" pitchFamily="18" charset="0"/>
                        </a:rPr>
                        <m:t>=0.0434</m:t>
                      </m:r>
                    </m:oMath>
                  </m:oMathPara>
                </a14:m>
                <a:endParaRPr lang="en-US" dirty="0">
                  <a:solidFill>
                    <a:schemeClr val="bg1"/>
                  </a:solidFill>
                </a:endParaRPr>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27</a:t>
            </a:fld>
            <a:endParaRPr lang="en-BE"/>
          </a:p>
        </p:txBody>
      </p:sp>
    </p:spTree>
    <p:extLst>
      <p:ext uri="{BB962C8B-B14F-4D97-AF65-F5344CB8AC3E}">
        <p14:creationId xmlns:p14="http://schemas.microsoft.com/office/powerpoint/2010/main" val="3445343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t>The </a:t>
                </a:r>
                <a:r>
                  <a:rPr lang="en-US" i="1" dirty="0"/>
                  <a:t>conditional probability </a:t>
                </a:r>
                <a:r>
                  <a:rPr lang="en-US" dirty="0"/>
                  <a:t>of being a male </a:t>
                </a:r>
                <a:r>
                  <a:rPr lang="en-US" b="1" dirty="0"/>
                  <a:t>given</a:t>
                </a:r>
                <a:r>
                  <a:rPr lang="en-US" dirty="0"/>
                  <a:t> age 65+ is 0.31:</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|65+</m:t>
                          </m:r>
                        </m:e>
                      </m:d>
                      <m:r>
                        <a:rPr lang="en-US" b="0" i="1" smtClean="0">
                          <a:latin typeface="Cambria Math" panose="02040503050406030204" pitchFamily="18" charset="0"/>
                        </a:rPr>
                        <m:t>=0.31</m:t>
                      </m:r>
                    </m:oMath>
                  </m:oMathPara>
                </a14:m>
                <a:endParaRPr lang="en-US" dirty="0"/>
              </a:p>
              <a:p>
                <a:pPr algn="just">
                  <a:lnSpc>
                    <a:spcPct val="120000"/>
                  </a:lnSpc>
                </a:pPr>
                <a:r>
                  <a:rPr lang="en-US" i="1" dirty="0">
                    <a:solidFill>
                      <a:schemeClr val="bg1"/>
                    </a:solidFill>
                  </a:rPr>
                  <a:t>Joint probability </a:t>
                </a:r>
                <a:r>
                  <a:rPr lang="en-US" dirty="0">
                    <a:solidFill>
                      <a:schemeClr val="bg1"/>
                    </a:solidFill>
                  </a:rPr>
                  <a:t>of being a man </a:t>
                </a:r>
                <a:r>
                  <a:rPr lang="en-US" b="1" dirty="0">
                    <a:solidFill>
                      <a:schemeClr val="bg1"/>
                    </a:solidFill>
                  </a:rPr>
                  <a:t>and</a:t>
                </a:r>
                <a:r>
                  <a:rPr lang="en-US" dirty="0">
                    <a:solidFill>
                      <a:schemeClr val="bg1"/>
                    </a:solidFill>
                  </a:rPr>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 65+</m:t>
                          </m:r>
                        </m:e>
                      </m:d>
                      <m:r>
                        <a:rPr lang="en-US" b="0" i="1" smtClean="0">
                          <a:solidFill>
                            <a:schemeClr val="bg1"/>
                          </a:solidFill>
                          <a:latin typeface="Cambria Math" panose="02040503050406030204" pitchFamily="18" charset="0"/>
                        </a:rPr>
                        <m:t>=0.0434</m:t>
                      </m:r>
                    </m:oMath>
                  </m:oMathPara>
                </a14:m>
                <a:endParaRPr lang="en-US" dirty="0">
                  <a:solidFill>
                    <a:schemeClr val="bg1"/>
                  </a:solidFill>
                </a:endParaRPr>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28</a:t>
            </a:fld>
            <a:endParaRPr lang="en-BE"/>
          </a:p>
        </p:txBody>
      </p:sp>
    </p:spTree>
    <p:extLst>
      <p:ext uri="{BB962C8B-B14F-4D97-AF65-F5344CB8AC3E}">
        <p14:creationId xmlns:p14="http://schemas.microsoft.com/office/powerpoint/2010/main" val="4186236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t>The </a:t>
                </a:r>
                <a:r>
                  <a:rPr lang="en-US" i="1" dirty="0"/>
                  <a:t>conditional probability </a:t>
                </a:r>
                <a:r>
                  <a:rPr lang="en-US" dirty="0"/>
                  <a:t>of being a male </a:t>
                </a:r>
                <a:r>
                  <a:rPr lang="en-US" b="1" dirty="0"/>
                  <a:t>given</a:t>
                </a:r>
                <a:r>
                  <a:rPr lang="en-US" dirty="0"/>
                  <a:t> age 65+ is 0.31:</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|65+</m:t>
                          </m:r>
                        </m:e>
                      </m:d>
                      <m:r>
                        <a:rPr lang="en-US" b="0" i="1" smtClean="0">
                          <a:latin typeface="Cambria Math" panose="02040503050406030204" pitchFamily="18" charset="0"/>
                        </a:rPr>
                        <m:t>=0.31</m:t>
                      </m:r>
                    </m:oMath>
                  </m:oMathPara>
                </a14:m>
                <a:endParaRPr lang="en-US" dirty="0"/>
              </a:p>
              <a:p>
                <a:pPr algn="just">
                  <a:lnSpc>
                    <a:spcPct val="120000"/>
                  </a:lnSpc>
                </a:pPr>
                <a:r>
                  <a:rPr lang="en-US" i="1" dirty="0"/>
                  <a:t>Joint probability </a:t>
                </a:r>
                <a:r>
                  <a:rPr lang="en-US" dirty="0"/>
                  <a:t>of being a man </a:t>
                </a:r>
                <a:r>
                  <a:rPr lang="en-US" b="1" dirty="0"/>
                  <a:t>and</a:t>
                </a:r>
                <a:r>
                  <a:rPr lang="en-US" dirty="0"/>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 65+</m:t>
                          </m:r>
                        </m:e>
                      </m:d>
                      <m:r>
                        <a:rPr lang="en-US" b="0" i="1" smtClean="0">
                          <a:solidFill>
                            <a:schemeClr val="bg1"/>
                          </a:solidFill>
                          <a:latin typeface="Cambria Math" panose="02040503050406030204" pitchFamily="18" charset="0"/>
                        </a:rPr>
                        <m:t>=0.0434</m:t>
                      </m:r>
                    </m:oMath>
                  </m:oMathPara>
                </a14:m>
                <a:endParaRPr lang="en-US" dirty="0">
                  <a:solidFill>
                    <a:schemeClr val="bg1"/>
                  </a:solidFill>
                </a:endParaRPr>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29</a:t>
            </a:fld>
            <a:endParaRPr lang="en-BE"/>
          </a:p>
        </p:txBody>
      </p:sp>
    </p:spTree>
    <p:extLst>
      <p:ext uri="{BB962C8B-B14F-4D97-AF65-F5344CB8AC3E}">
        <p14:creationId xmlns:p14="http://schemas.microsoft.com/office/powerpoint/2010/main" val="249720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C1A3F-4126-4C21-A20F-45AB0A78F1BC}"/>
              </a:ext>
            </a:extLst>
          </p:cNvPr>
          <p:cNvSpPr>
            <a:spLocks noGrp="1"/>
          </p:cNvSpPr>
          <p:nvPr>
            <p:ph type="title"/>
          </p:nvPr>
        </p:nvSpPr>
        <p:spPr/>
        <p:txBody>
          <a:bodyPr/>
          <a:lstStyle/>
          <a:p>
            <a:r>
              <a:rPr lang="en-US" dirty="0"/>
              <a:t>TODAY</a:t>
            </a:r>
            <a:endParaRPr lang="en-BE" dirty="0"/>
          </a:p>
        </p:txBody>
      </p:sp>
      <p:sp>
        <p:nvSpPr>
          <p:cNvPr id="3" name="Content Placeholder 2">
            <a:extLst>
              <a:ext uri="{FF2B5EF4-FFF2-40B4-BE49-F238E27FC236}">
                <a16:creationId xmlns:a16="http://schemas.microsoft.com/office/drawing/2014/main" id="{085CD1FF-BF1D-48E7-8CDA-BB7865D18754}"/>
              </a:ext>
            </a:extLst>
          </p:cNvPr>
          <p:cNvSpPr>
            <a:spLocks noGrp="1"/>
          </p:cNvSpPr>
          <p:nvPr>
            <p:ph idx="1"/>
          </p:nvPr>
        </p:nvSpPr>
        <p:spPr/>
        <p:txBody>
          <a:bodyPr/>
          <a:lstStyle/>
          <a:p>
            <a:r>
              <a:rPr lang="en-US" dirty="0"/>
              <a:t>Conditional probability</a:t>
            </a:r>
          </a:p>
          <a:p>
            <a:r>
              <a:rPr lang="en-US" dirty="0"/>
              <a:t>The law of total probability</a:t>
            </a:r>
          </a:p>
          <a:p>
            <a:r>
              <a:rPr lang="en-US" dirty="0"/>
              <a:t>Bayes’ rule</a:t>
            </a:r>
          </a:p>
        </p:txBody>
      </p:sp>
      <p:sp>
        <p:nvSpPr>
          <p:cNvPr id="4" name="Footer Placeholder 3">
            <a:extLst>
              <a:ext uri="{FF2B5EF4-FFF2-40B4-BE49-F238E27FC236}">
                <a16:creationId xmlns:a16="http://schemas.microsoft.com/office/drawing/2014/main" id="{7A9666B9-55AD-4BCD-AABB-B61F62FAF3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B1DB47CD-5FB4-4E52-838A-0494DB54F727}"/>
              </a:ext>
            </a:extLst>
          </p:cNvPr>
          <p:cNvSpPr>
            <a:spLocks noGrp="1"/>
          </p:cNvSpPr>
          <p:nvPr>
            <p:ph type="sldNum" sz="quarter" idx="12"/>
          </p:nvPr>
        </p:nvSpPr>
        <p:spPr/>
        <p:txBody>
          <a:bodyPr/>
          <a:lstStyle/>
          <a:p>
            <a:fld id="{08CF7B41-8972-4B54-B2ED-1FFF63F18177}" type="slidenum">
              <a:rPr lang="en-BE" smtClean="0"/>
              <a:t>3</a:t>
            </a:fld>
            <a:endParaRPr lang="en-BE"/>
          </a:p>
        </p:txBody>
      </p:sp>
    </p:spTree>
    <p:extLst>
      <p:ext uri="{BB962C8B-B14F-4D97-AF65-F5344CB8AC3E}">
        <p14:creationId xmlns:p14="http://schemas.microsoft.com/office/powerpoint/2010/main" val="3703069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t>The </a:t>
                </a:r>
                <a:r>
                  <a:rPr lang="en-US" i="1" dirty="0"/>
                  <a:t>conditional probability </a:t>
                </a:r>
                <a:r>
                  <a:rPr lang="en-US" dirty="0"/>
                  <a:t>of being a male </a:t>
                </a:r>
                <a:r>
                  <a:rPr lang="en-US" b="1" dirty="0"/>
                  <a:t>given</a:t>
                </a:r>
                <a:r>
                  <a:rPr lang="en-US" dirty="0"/>
                  <a:t> age 65+ is 0.31:</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|65+</m:t>
                          </m:r>
                        </m:e>
                      </m:d>
                      <m:r>
                        <a:rPr lang="en-US" b="0" i="1" smtClean="0">
                          <a:latin typeface="Cambria Math" panose="02040503050406030204" pitchFamily="18" charset="0"/>
                        </a:rPr>
                        <m:t>=0.31</m:t>
                      </m:r>
                    </m:oMath>
                  </m:oMathPara>
                </a14:m>
                <a:endParaRPr lang="en-US" dirty="0"/>
              </a:p>
              <a:p>
                <a:pPr algn="just">
                  <a:lnSpc>
                    <a:spcPct val="120000"/>
                  </a:lnSpc>
                </a:pPr>
                <a:r>
                  <a:rPr lang="en-US" i="1" dirty="0"/>
                  <a:t>Joint probability </a:t>
                </a:r>
                <a:r>
                  <a:rPr lang="en-US" dirty="0"/>
                  <a:t>of being a man </a:t>
                </a:r>
                <a:r>
                  <a:rPr lang="en-US" b="1" dirty="0"/>
                  <a:t>and</a:t>
                </a:r>
                <a:r>
                  <a:rPr lang="en-US" dirty="0"/>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 &amp; 65+</m:t>
                          </m:r>
                        </m:e>
                      </m:d>
                      <m:r>
                        <a:rPr lang="en-US" b="0" i="1" smtClean="0">
                          <a:latin typeface="Cambria Math" panose="02040503050406030204" pitchFamily="18" charset="0"/>
                        </a:rPr>
                        <m:t>=0.0434</m:t>
                      </m:r>
                    </m:oMath>
                  </m:oMathPara>
                </a14:m>
                <a:endParaRPr lang="en-US" dirty="0"/>
              </a:p>
              <a:p>
                <a:pPr marL="0" indent="0" algn="ctr">
                  <a:lnSpc>
                    <a:spcPct val="120000"/>
                  </a:lnSpc>
                  <a:buNone/>
                </a:pPr>
                <a:endParaRPr lang="en-US" sz="300" dirty="0"/>
              </a:p>
              <a:p>
                <a:pPr marL="0" indent="0" algn="ctr">
                  <a:lnSpc>
                    <a:spcPct val="120000"/>
                  </a:lnSpc>
                  <a:buNone/>
                </a:pPr>
                <a:r>
                  <a:rPr lang="en-US" b="0" dirty="0">
                    <a:solidFill>
                      <a:schemeClr val="bg1"/>
                    </a:solidFill>
                  </a:rPr>
                  <a:t>Note: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 &amp;65+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|65+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30</a:t>
            </a:fld>
            <a:endParaRPr lang="en-BE"/>
          </a:p>
        </p:txBody>
      </p:sp>
    </p:spTree>
    <p:extLst>
      <p:ext uri="{BB962C8B-B14F-4D97-AF65-F5344CB8AC3E}">
        <p14:creationId xmlns:p14="http://schemas.microsoft.com/office/powerpoint/2010/main" val="3865459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D394E-C2CD-4FE7-A85D-0940BF778593}"/>
              </a:ext>
            </a:extLst>
          </p:cNvPr>
          <p:cNvSpPr>
            <a:spLocks noGrp="1"/>
          </p:cNvSpPr>
          <p:nvPr>
            <p:ph type="title"/>
          </p:nvPr>
        </p:nvSpPr>
        <p:spPr/>
        <p:txBody>
          <a:bodyPr/>
          <a:lstStyle/>
          <a:p>
            <a:r>
              <a:rPr lang="en-US" dirty="0"/>
              <a:t>EXAMPLE: DEMOGRAPHICS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C7E8D827-1EFF-4388-BBBE-DD34B8A1216F}"/>
                  </a:ext>
                </a:extLst>
              </p:cNvPr>
              <p:cNvSpPr>
                <a:spLocks noGrp="1"/>
              </p:cNvSpPr>
              <p:nvPr>
                <p:ph idx="1"/>
              </p:nvPr>
            </p:nvSpPr>
            <p:spPr>
              <a:xfrm>
                <a:off x="838200" y="1643062"/>
                <a:ext cx="10515600" cy="4713287"/>
              </a:xfrm>
            </p:spPr>
            <p:txBody>
              <a:bodyPr>
                <a:normAutofit/>
              </a:bodyPr>
              <a:lstStyle/>
              <a:p>
                <a:pPr algn="just">
                  <a:lnSpc>
                    <a:spcPct val="120000"/>
                  </a:lnSpc>
                </a:pPr>
                <a:r>
                  <a:rPr lang="en-US" dirty="0"/>
                  <a:t>The probability to be male is 0.46:</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=0.46</m:t>
                    </m:r>
                  </m:oMath>
                </a14:m>
                <a:endParaRPr lang="en-US" sz="300" dirty="0"/>
              </a:p>
              <a:p>
                <a:pPr algn="just">
                  <a:lnSpc>
                    <a:spcPct val="120000"/>
                  </a:lnSpc>
                </a:pPr>
                <a:r>
                  <a:rPr lang="en-US" dirty="0"/>
                  <a:t>The to be aged 65+ is 0.14: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=0.14</m:t>
                    </m:r>
                  </m:oMath>
                </a14:m>
                <a:endParaRPr lang="en-US" sz="2000" dirty="0"/>
              </a:p>
              <a:p>
                <a:pPr algn="just">
                  <a:lnSpc>
                    <a:spcPct val="120000"/>
                  </a:lnSpc>
                </a:pPr>
                <a:r>
                  <a:rPr lang="en-US" dirty="0"/>
                  <a:t>The </a:t>
                </a:r>
                <a:r>
                  <a:rPr lang="en-US" i="1" dirty="0"/>
                  <a:t>conditional probability </a:t>
                </a:r>
                <a:r>
                  <a:rPr lang="en-US" dirty="0"/>
                  <a:t>of being a male </a:t>
                </a:r>
                <a:r>
                  <a:rPr lang="en-US" b="1" dirty="0"/>
                  <a:t>given</a:t>
                </a:r>
                <a:r>
                  <a:rPr lang="en-US" dirty="0"/>
                  <a:t> age 65+ is 0.31:</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|65+</m:t>
                          </m:r>
                        </m:e>
                      </m:d>
                      <m:r>
                        <a:rPr lang="en-US" b="0" i="1" smtClean="0">
                          <a:latin typeface="Cambria Math" panose="02040503050406030204" pitchFamily="18" charset="0"/>
                        </a:rPr>
                        <m:t>=0.31</m:t>
                      </m:r>
                    </m:oMath>
                  </m:oMathPara>
                </a14:m>
                <a:endParaRPr lang="en-US" dirty="0"/>
              </a:p>
              <a:p>
                <a:pPr algn="just">
                  <a:lnSpc>
                    <a:spcPct val="120000"/>
                  </a:lnSpc>
                </a:pPr>
                <a:r>
                  <a:rPr lang="en-US" i="1" dirty="0"/>
                  <a:t>Joint probability </a:t>
                </a:r>
                <a:r>
                  <a:rPr lang="en-US" dirty="0"/>
                  <a:t>of being a man </a:t>
                </a:r>
                <a:r>
                  <a:rPr lang="en-US" b="1" dirty="0"/>
                  <a:t>and</a:t>
                </a:r>
                <a:r>
                  <a:rPr lang="en-US" dirty="0"/>
                  <a:t> aged 65+ is 0.0434:</a:t>
                </a:r>
              </a:p>
              <a:p>
                <a:pPr marL="0" indent="0" algn="ctr">
                  <a:lnSpc>
                    <a:spcPct val="120000"/>
                  </a:lnSpc>
                  <a:buNone/>
                </a:pPr>
                <a:endParaRPr lang="en-US" sz="100" b="0" i="1" dirty="0">
                  <a:latin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 &amp; 65+</m:t>
                          </m:r>
                        </m:e>
                      </m:d>
                      <m:r>
                        <a:rPr lang="en-US" b="0" i="1" smtClean="0">
                          <a:latin typeface="Cambria Math" panose="02040503050406030204" pitchFamily="18" charset="0"/>
                        </a:rPr>
                        <m:t>=0.0434</m:t>
                      </m:r>
                    </m:oMath>
                  </m:oMathPara>
                </a14:m>
                <a:endParaRPr lang="en-US" dirty="0"/>
              </a:p>
              <a:p>
                <a:pPr marL="0" indent="0" algn="ctr">
                  <a:lnSpc>
                    <a:spcPct val="120000"/>
                  </a:lnSpc>
                  <a:buNone/>
                </a:pPr>
                <a:endParaRPr lang="en-US" sz="300" dirty="0"/>
              </a:p>
              <a:p>
                <a:pPr marL="0" indent="0" algn="ctr">
                  <a:lnSpc>
                    <a:spcPct val="120000"/>
                  </a:lnSpc>
                  <a:buNone/>
                </a:pPr>
                <a:r>
                  <a:rPr lang="en-US" b="0" dirty="0"/>
                  <a:t>Note: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 &amp;65+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r>
                          <a:rPr lang="en-US" b="0" i="1" smtClean="0">
                            <a:latin typeface="Cambria Math" panose="02040503050406030204" pitchFamily="18" charset="0"/>
                          </a:rPr>
                          <m:t>|65+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oMath>
                </a14:m>
                <a:endParaRPr lang="en-US" dirty="0"/>
              </a:p>
              <a:p>
                <a:pPr marL="0" indent="0" algn="ctr">
                  <a:lnSpc>
                    <a:spcPct val="110000"/>
                  </a:lnSpc>
                  <a:buNone/>
                </a:pPr>
                <a:endParaRPr lang="en-BE" dirty="0"/>
              </a:p>
              <a:p>
                <a:endParaRPr lang="en-BE" dirty="0"/>
              </a:p>
            </p:txBody>
          </p:sp>
        </mc:Choice>
        <mc:Fallback>
          <p:sp>
            <p:nvSpPr>
              <p:cNvPr id="8" name="Content Placeholder 7">
                <a:extLst>
                  <a:ext uri="{FF2B5EF4-FFF2-40B4-BE49-F238E27FC236}">
                    <a16:creationId xmlns:a16="http://schemas.microsoft.com/office/drawing/2014/main" id="{C7E8D827-1EFF-4388-BBBE-DD34B8A1216F}"/>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59" b="-1811"/>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88EA7451-E00E-4EA5-ADF3-E64539F5FB21}"/>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B40D366C-3E6B-4249-B068-C42CCD014B7F}"/>
              </a:ext>
            </a:extLst>
          </p:cNvPr>
          <p:cNvSpPr>
            <a:spLocks noGrp="1"/>
          </p:cNvSpPr>
          <p:nvPr>
            <p:ph type="sldNum" sz="quarter" idx="12"/>
          </p:nvPr>
        </p:nvSpPr>
        <p:spPr/>
        <p:txBody>
          <a:bodyPr/>
          <a:lstStyle/>
          <a:p>
            <a:fld id="{08CF7B41-8972-4B54-B2ED-1FFF63F18177}" type="slidenum">
              <a:rPr lang="en-BE" smtClean="0"/>
              <a:t>31</a:t>
            </a:fld>
            <a:endParaRPr lang="en-BE"/>
          </a:p>
        </p:txBody>
      </p:sp>
    </p:spTree>
    <p:extLst>
      <p:ext uri="{BB962C8B-B14F-4D97-AF65-F5344CB8AC3E}">
        <p14:creationId xmlns:p14="http://schemas.microsoft.com/office/powerpoint/2010/main" val="2359941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=7</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6</m:t>
                          </m:r>
                        </m:num>
                        <m:den>
                          <m:r>
                            <a:rPr lang="en-US" b="0" i="1" smtClean="0">
                              <a:solidFill>
                                <a:schemeClr val="bg1"/>
                              </a:solidFill>
                              <a:latin typeface="Cambria Math" panose="02040503050406030204" pitchFamily="18" charset="0"/>
                            </a:rPr>
                            <m:t>6⋅6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r>
                        <a:rPr lang="en-US" b="0" i="1" smtClean="0">
                          <a:solidFill>
                            <a:schemeClr val="bg1"/>
                          </a:solidFill>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solidFill>
                      <a:schemeClr val="bg1"/>
                    </a:solidFill>
                  </a:rPr>
                  <a:t>The other player is not wearing her glasses and is unable to see the outcome, but sees that there is more than one spot on each die. What is the probability of getting 7 now?</a:t>
                </a:r>
              </a:p>
              <a:p>
                <a:endParaRPr lang="en-US" sz="12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𝑚𝑢𝑙𝑡𝑖𝑝𝑙𝑒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𝑠𝑝𝑜𝑡𝑠</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32</a:t>
            </a:fld>
            <a:endParaRPr lang="en-BE"/>
          </a:p>
        </p:txBody>
      </p:sp>
    </p:spTree>
    <p:extLst>
      <p:ext uri="{BB962C8B-B14F-4D97-AF65-F5344CB8AC3E}">
        <p14:creationId xmlns:p14="http://schemas.microsoft.com/office/powerpoint/2010/main" val="544802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6</m:t>
                          </m:r>
                        </m:num>
                        <m:den>
                          <m:r>
                            <a:rPr lang="en-US" b="0" i="1" smtClean="0">
                              <a:solidFill>
                                <a:schemeClr val="bg1"/>
                              </a:solidFill>
                              <a:latin typeface="Cambria Math" panose="02040503050406030204" pitchFamily="18" charset="0"/>
                            </a:rPr>
                            <m:t>6⋅6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m:t>
                          </m:r>
                        </m:den>
                      </m:f>
                      <m:r>
                        <a:rPr lang="en-US" b="0" i="1" smtClean="0">
                          <a:solidFill>
                            <a:schemeClr val="bg1"/>
                          </a:solidFill>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solidFill>
                      <a:schemeClr val="bg1"/>
                    </a:solidFill>
                  </a:rPr>
                  <a:t>The other player is not wearing her glasses and is unable to see the outcome, but sees that there is more than one spot on each die. What is the probability of getting 7 now?</a:t>
                </a:r>
              </a:p>
              <a:p>
                <a:endParaRPr lang="en-US" sz="12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𝑚𝑢𝑙𝑡𝑖𝑝𝑙𝑒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𝑠𝑝𝑜𝑡𝑠</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33</a:t>
            </a:fld>
            <a:endParaRPr lang="en-BE"/>
          </a:p>
        </p:txBody>
      </p:sp>
    </p:spTree>
    <p:extLst>
      <p:ext uri="{BB962C8B-B14F-4D97-AF65-F5344CB8AC3E}">
        <p14:creationId xmlns:p14="http://schemas.microsoft.com/office/powerpoint/2010/main" val="382361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solidFill>
                      <a:schemeClr val="bg1"/>
                    </a:solidFill>
                  </a:rPr>
                  <a:t>The other player is not wearing her glasses and is unable to see the outcome, but sees that there is more than one spot on each die. What is the probability of getting 7 now?</a:t>
                </a:r>
              </a:p>
              <a:p>
                <a:endParaRPr lang="en-US" sz="12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𝑚𝑢𝑙𝑡𝑖𝑝𝑙𝑒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𝑠𝑝𝑜𝑡𝑠</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34</a:t>
            </a:fld>
            <a:endParaRPr lang="en-BE"/>
          </a:p>
        </p:txBody>
      </p:sp>
    </p:spTree>
    <p:extLst>
      <p:ext uri="{BB962C8B-B14F-4D97-AF65-F5344CB8AC3E}">
        <p14:creationId xmlns:p14="http://schemas.microsoft.com/office/powerpoint/2010/main" val="3674248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t>The other player is not wearing her glasses and is unable to see the outcome, but sees that there is more than one spot on each die. What is the probability of getting 7 now?</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𝑚𝑢𝑙𝑡𝑖𝑝𝑙𝑒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𝑠𝑝𝑜𝑡𝑠</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35</a:t>
            </a:fld>
            <a:endParaRPr lang="en-BE"/>
          </a:p>
        </p:txBody>
      </p:sp>
    </p:spTree>
    <p:extLst>
      <p:ext uri="{BB962C8B-B14F-4D97-AF65-F5344CB8AC3E}">
        <p14:creationId xmlns:p14="http://schemas.microsoft.com/office/powerpoint/2010/main" val="22734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t>The other player is not wearing her glasses and is unable to see the outcome, but sees that there is more than one spot on each die. What is the probability of getting 7 now?</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r>
                            <a:rPr lang="en-US" b="0" i="1" smtClean="0">
                              <a:latin typeface="Cambria Math" panose="02040503050406030204" pitchFamily="18" charset="0"/>
                            </a:rPr>
                            <m:t>𝑚𝑢𝑙𝑡𝑖𝑝𝑙𝑒</m:t>
                          </m:r>
                          <m:r>
                            <a:rPr lang="en-US" b="0" i="1" smtClean="0">
                              <a:latin typeface="Cambria Math" panose="02040503050406030204" pitchFamily="18" charset="0"/>
                            </a:rPr>
                            <m:t> </m:t>
                          </m:r>
                          <m:r>
                            <a:rPr lang="en-US" b="0" i="1" smtClean="0">
                              <a:latin typeface="Cambria Math" panose="02040503050406030204" pitchFamily="18" charset="0"/>
                            </a:rPr>
                            <m:t>𝑠𝑝𝑜𝑡𝑠</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36</a:t>
            </a:fld>
            <a:endParaRPr lang="en-BE"/>
          </a:p>
        </p:txBody>
      </p:sp>
    </p:spTree>
    <p:extLst>
      <p:ext uri="{BB962C8B-B14F-4D97-AF65-F5344CB8AC3E}">
        <p14:creationId xmlns:p14="http://schemas.microsoft.com/office/powerpoint/2010/main" val="61943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t>The other player is not wearing her glasses and is unable to see the outcome, but sees that there is more than one spot on each die. What is the probability of getting 7 now?</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r>
                            <a:rPr lang="en-US" b="0" i="1" smtClean="0">
                              <a:latin typeface="Cambria Math" panose="02040503050406030204" pitchFamily="18" charset="0"/>
                            </a:rPr>
                            <m:t>𝑚𝑢𝑙𝑡𝑖𝑝𝑙𝑒</m:t>
                          </m:r>
                          <m:r>
                            <a:rPr lang="en-US" b="0" i="1" smtClean="0">
                              <a:latin typeface="Cambria Math" panose="02040503050406030204" pitchFamily="18" charset="0"/>
                            </a:rPr>
                            <m:t> </m:t>
                          </m:r>
                          <m:r>
                            <a:rPr lang="en-US" b="0" i="1" smtClean="0">
                              <a:latin typeface="Cambria Math" panose="02040503050406030204" pitchFamily="18" charset="0"/>
                            </a:rPr>
                            <m:t>𝑠𝑝𝑜𝑡𝑠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25</m:t>
                          </m:r>
                        </m:den>
                      </m:f>
                      <m:r>
                        <a:rPr lang="en-US" b="0" i="1" smtClean="0">
                          <a:solidFill>
                            <a:schemeClr val="bg1"/>
                          </a:solidFill>
                          <a:latin typeface="Cambria Math" panose="02040503050406030204" pitchFamily="18" charset="0"/>
                        </a:rPr>
                        <m:t>=0.16</m:t>
                      </m:r>
                    </m:oMath>
                  </m:oMathPara>
                </a14:m>
                <a:endParaRPr lang="en-BE" dirty="0"/>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37</a:t>
            </a:fld>
            <a:endParaRPr lang="en-BE"/>
          </a:p>
        </p:txBody>
      </p:sp>
    </p:spTree>
    <p:extLst>
      <p:ext uri="{BB962C8B-B14F-4D97-AF65-F5344CB8AC3E}">
        <p14:creationId xmlns:p14="http://schemas.microsoft.com/office/powerpoint/2010/main" val="299779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DDA62-AF94-4491-8ABC-28DA224B65BD}"/>
              </a:ext>
            </a:extLst>
          </p:cNvPr>
          <p:cNvSpPr>
            <a:spLocks noGrp="1"/>
          </p:cNvSpPr>
          <p:nvPr>
            <p:ph type="title"/>
          </p:nvPr>
        </p:nvSpPr>
        <p:spPr/>
        <p:txBody>
          <a:bodyPr/>
          <a:lstStyle/>
          <a:p>
            <a:r>
              <a:rPr lang="en-US" dirty="0"/>
              <a:t>Example: 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217EEE-27C7-4024-96B3-B96B04B55374}"/>
                  </a:ext>
                </a:extLst>
              </p:cNvPr>
              <p:cNvSpPr>
                <a:spLocks noGrp="1"/>
              </p:cNvSpPr>
              <p:nvPr>
                <p:ph idx="1"/>
              </p:nvPr>
            </p:nvSpPr>
            <p:spPr>
              <a:xfrm>
                <a:off x="838200" y="1643063"/>
                <a:ext cx="10515600" cy="4533900"/>
              </a:xfrm>
            </p:spPr>
            <p:txBody>
              <a:bodyPr/>
              <a:lstStyle/>
              <a:p>
                <a:r>
                  <a:rPr lang="en-US" dirty="0"/>
                  <a:t>A man rolls a pair of dice. For the game, it is important that he rolls a sum  of 7. What’s the probability of that?</a:t>
                </a:r>
              </a:p>
              <a:p>
                <a:endParaRPr lang="en-US" sz="7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a:rPr lang="en-US" b="0" i="1" smtClean="0">
                          <a:latin typeface="Cambria Math" panose="02040503050406030204" pitchFamily="18" charset="0"/>
                          <a:ea typeface="Cambria Math" panose="02040503050406030204" pitchFamily="18" charset="0"/>
                        </a:rPr>
                        <m:t>≈0.167</m:t>
                      </m:r>
                    </m:oMath>
                  </m:oMathPara>
                </a14:m>
                <a:endParaRPr lang="en-US" dirty="0"/>
              </a:p>
              <a:p>
                <a:endParaRPr lang="en-US" sz="600" dirty="0"/>
              </a:p>
              <a:p>
                <a:r>
                  <a:rPr lang="en-US" dirty="0"/>
                  <a:t>The other player is not wearing her glasses and is unable to see the outcome, but sees that there is more than one spot on each die. What is the probability of getting 7 now?</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=7|</m:t>
                          </m:r>
                          <m:r>
                            <a:rPr lang="en-US" b="0" i="1" smtClean="0">
                              <a:latin typeface="Cambria Math" panose="02040503050406030204" pitchFamily="18" charset="0"/>
                            </a:rPr>
                            <m:t>𝑚𝑢𝑙𝑡𝑖𝑝𝑙𝑒</m:t>
                          </m:r>
                          <m:r>
                            <a:rPr lang="en-US" b="0" i="1" smtClean="0">
                              <a:latin typeface="Cambria Math" panose="02040503050406030204" pitchFamily="18" charset="0"/>
                            </a:rPr>
                            <m:t> </m:t>
                          </m:r>
                          <m:r>
                            <a:rPr lang="en-US" b="0" i="1" smtClean="0">
                              <a:latin typeface="Cambria Math" panose="02040503050406030204" pitchFamily="18" charset="0"/>
                            </a:rPr>
                            <m:t>𝑠𝑝𝑜𝑡𝑠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25</m:t>
                          </m:r>
                        </m:den>
                      </m:f>
                      <m:r>
                        <a:rPr lang="en-US" b="0" i="1" smtClean="0">
                          <a:latin typeface="Cambria Math" panose="02040503050406030204" pitchFamily="18" charset="0"/>
                        </a:rPr>
                        <m:t>=0.16</m:t>
                      </m:r>
                    </m:oMath>
                  </m:oMathPara>
                </a14:m>
                <a:endParaRPr lang="en-BE" dirty="0"/>
              </a:p>
            </p:txBody>
          </p:sp>
        </mc:Choice>
        <mc:Fallback>
          <p:sp>
            <p:nvSpPr>
              <p:cNvPr id="3" name="Content Placeholder 2">
                <a:extLst>
                  <a:ext uri="{FF2B5EF4-FFF2-40B4-BE49-F238E27FC236}">
                    <a16:creationId xmlns:a16="http://schemas.microsoft.com/office/drawing/2014/main" id="{53217EEE-27C7-4024-96B3-B96B04B55374}"/>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85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2C8F7AB-5F2D-4EE9-94DE-CE9FA8B4C0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5E18D34-537C-4421-B47F-F9C49625D028}"/>
              </a:ext>
            </a:extLst>
          </p:cNvPr>
          <p:cNvSpPr>
            <a:spLocks noGrp="1"/>
          </p:cNvSpPr>
          <p:nvPr>
            <p:ph type="sldNum" sz="quarter" idx="12"/>
          </p:nvPr>
        </p:nvSpPr>
        <p:spPr/>
        <p:txBody>
          <a:bodyPr/>
          <a:lstStyle/>
          <a:p>
            <a:fld id="{08CF7B41-8972-4B54-B2ED-1FFF63F18177}" type="slidenum">
              <a:rPr lang="en-BE" smtClean="0"/>
              <a:t>38</a:t>
            </a:fld>
            <a:endParaRPr lang="en-BE"/>
          </a:p>
        </p:txBody>
      </p:sp>
    </p:spTree>
    <p:extLst>
      <p:ext uri="{BB962C8B-B14F-4D97-AF65-F5344CB8AC3E}">
        <p14:creationId xmlns:p14="http://schemas.microsoft.com/office/powerpoint/2010/main" val="2775717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C3DF-AA33-4376-AFA6-B75099E4C8A0}"/>
              </a:ext>
            </a:extLst>
          </p:cNvPr>
          <p:cNvSpPr>
            <a:spLocks noGrp="1"/>
          </p:cNvSpPr>
          <p:nvPr>
            <p:ph type="title"/>
          </p:nvPr>
        </p:nvSpPr>
        <p:spPr/>
        <p:txBody>
          <a:bodyPr/>
          <a:lstStyle/>
          <a:p>
            <a:r>
              <a:rPr lang="en-US" dirty="0"/>
              <a:t>Conditional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C986FB-271F-4442-85D2-BD874E3B5B9D}"/>
                  </a:ext>
                </a:extLst>
              </p:cNvPr>
              <p:cNvSpPr>
                <a:spLocks noGrp="1"/>
              </p:cNvSpPr>
              <p:nvPr>
                <p:ph idx="1"/>
              </p:nvPr>
            </p:nvSpPr>
            <p:spPr/>
            <p:txBody>
              <a:bodyPr anchor="ctr">
                <a:normAutofit/>
              </a:bodyPr>
              <a:lstStyle/>
              <a:p>
                <a:r>
                  <a:rPr lang="en-US" sz="3200" dirty="0"/>
                  <a:t>Let </a:t>
                </a:r>
                <a14:m>
                  <m:oMath xmlns:m="http://schemas.openxmlformats.org/officeDocument/2006/math">
                    <m:r>
                      <a:rPr lang="en-US" sz="3200" i="1" dirty="0" smtClean="0">
                        <a:latin typeface="Cambria Math" panose="02040503050406030204" pitchFamily="18" charset="0"/>
                      </a:rPr>
                      <m:t>𝐴</m:t>
                    </m:r>
                  </m:oMath>
                </a14:m>
                <a:r>
                  <a:rPr lang="en-US" sz="3200" dirty="0"/>
                  <a:t> and </a:t>
                </a:r>
                <a14:m>
                  <m:oMath xmlns:m="http://schemas.openxmlformats.org/officeDocument/2006/math">
                    <m:r>
                      <a:rPr lang="en-US" sz="3200" i="1" dirty="0" smtClean="0">
                        <a:latin typeface="Cambria Math" panose="02040503050406030204" pitchFamily="18" charset="0"/>
                      </a:rPr>
                      <m:t>𝐵</m:t>
                    </m:r>
                  </m:oMath>
                </a14:m>
                <a:r>
                  <a:rPr lang="en-US" sz="3200" dirty="0"/>
                  <a:t> be events in a sample space </a:t>
                </a:r>
                <a14:m>
                  <m:oMath xmlns:m="http://schemas.openxmlformats.org/officeDocument/2006/math">
                    <m:r>
                      <a:rPr lang="en-US" sz="3200" i="1" dirty="0" smtClean="0">
                        <a:latin typeface="Cambria Math" panose="02040503050406030204" pitchFamily="18" charset="0"/>
                      </a:rPr>
                      <m:t>𝑆</m:t>
                    </m:r>
                  </m:oMath>
                </a14:m>
                <a:r>
                  <a:rPr lang="en-US" sz="3200" dirty="0"/>
                  <a:t> with </a:t>
                </a:r>
                <a14:m>
                  <m:oMath xmlns:m="http://schemas.openxmlformats.org/officeDocument/2006/math">
                    <m:r>
                      <a:rPr lang="en-US" sz="3200" i="1" dirty="0" smtClean="0">
                        <a:latin typeface="Cambria Math" panose="02040503050406030204" pitchFamily="18" charset="0"/>
                      </a:rPr>
                      <m:t>𝑃</m:t>
                    </m:r>
                    <m:r>
                      <a:rPr lang="en-US" sz="3200" i="1" dirty="0" smtClean="0">
                        <a:latin typeface="Cambria Math" panose="02040503050406030204" pitchFamily="18" charset="0"/>
                      </a:rPr>
                      <m:t>(</m:t>
                    </m:r>
                    <m:r>
                      <a:rPr lang="en-US" sz="3200" i="1" dirty="0" smtClean="0">
                        <a:latin typeface="Cambria Math" panose="02040503050406030204" pitchFamily="18" charset="0"/>
                      </a:rPr>
                      <m:t>𝐵</m:t>
                    </m:r>
                    <m:r>
                      <a:rPr lang="en-US" sz="3200" i="1" dirty="0" smtClean="0">
                        <a:latin typeface="Cambria Math" panose="02040503050406030204" pitchFamily="18" charset="0"/>
                      </a:rPr>
                      <m:t>) &gt; 0</m:t>
                    </m:r>
                  </m:oMath>
                </a14:m>
                <a:r>
                  <a:rPr lang="en-US" sz="3200" dirty="0"/>
                  <a:t>.</a:t>
                </a:r>
              </a:p>
              <a:p>
                <a:pPr marL="0" indent="0">
                  <a:buNone/>
                </a:pPr>
                <a:r>
                  <a:rPr lang="en-US" sz="2000" dirty="0"/>
                  <a:t> </a:t>
                </a:r>
              </a:p>
              <a:p>
                <a:r>
                  <a:rPr lang="en-US" sz="3200" dirty="0">
                    <a:solidFill>
                      <a:schemeClr val="bg1"/>
                    </a:solidFill>
                  </a:rPr>
                  <a:t>Then the conditional probability of the event </a:t>
                </a:r>
                <a14:m>
                  <m:oMath xmlns:m="http://schemas.openxmlformats.org/officeDocument/2006/math">
                    <m:r>
                      <a:rPr lang="en-US" sz="3200" i="1" dirty="0" smtClean="0">
                        <a:solidFill>
                          <a:schemeClr val="bg1"/>
                        </a:solidFill>
                        <a:latin typeface="Cambria Math" panose="02040503050406030204" pitchFamily="18" charset="0"/>
                      </a:rPr>
                      <m:t>𝐴</m:t>
                    </m:r>
                  </m:oMath>
                </a14:m>
                <a:r>
                  <a:rPr lang="en-US" sz="3200" dirty="0">
                    <a:solidFill>
                      <a:schemeClr val="bg1"/>
                    </a:solidFill>
                  </a:rPr>
                  <a:t> given that event </a:t>
                </a:r>
                <a14:m>
                  <m:oMath xmlns:m="http://schemas.openxmlformats.org/officeDocument/2006/math">
                    <m:r>
                      <a:rPr lang="en-US" sz="3200" i="1" dirty="0" smtClean="0">
                        <a:solidFill>
                          <a:schemeClr val="bg1"/>
                        </a:solidFill>
                        <a:latin typeface="Cambria Math" panose="02040503050406030204" pitchFamily="18" charset="0"/>
                      </a:rPr>
                      <m:t>𝐵</m:t>
                    </m:r>
                  </m:oMath>
                </a14:m>
                <a:r>
                  <a:rPr lang="en-US" sz="3200" dirty="0">
                    <a:solidFill>
                      <a:schemeClr val="bg1"/>
                    </a:solidFill>
                  </a:rPr>
                  <a:t> has occurred is</a:t>
                </a:r>
              </a:p>
              <a:p>
                <a:endParaRPr lang="en-US" sz="1400"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𝐴</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𝐵</m:t>
                          </m:r>
                        </m:e>
                      </m:d>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𝐴</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𝐵</m:t>
                              </m:r>
                            </m:e>
                          </m:d>
                        </m:num>
                        <m:den>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𝐵</m:t>
                              </m:r>
                            </m:e>
                          </m:d>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𝐴𝐵</m:t>
                              </m:r>
                            </m:e>
                          </m:d>
                        </m:num>
                        <m:den>
                          <m:r>
                            <a:rPr lang="en-US" sz="3200" b="0" i="1" smtClean="0">
                              <a:solidFill>
                                <a:schemeClr val="bg1"/>
                              </a:solidFill>
                              <a:latin typeface="Cambria Math" panose="02040503050406030204" pitchFamily="18" charset="0"/>
                            </a:rPr>
                            <m:t>𝑃</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𝐵</m:t>
                          </m:r>
                          <m:r>
                            <a:rPr lang="en-US" sz="3200" b="0" i="1" smtClean="0">
                              <a:solidFill>
                                <a:schemeClr val="bg1"/>
                              </a:solidFill>
                              <a:latin typeface="Cambria Math" panose="02040503050406030204" pitchFamily="18" charset="0"/>
                            </a:rPr>
                            <m:t>)</m:t>
                          </m:r>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𝑃</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𝐴</m:t>
                              </m:r>
                              <m:r>
                                <a:rPr lang="en-US" sz="3200" b="0" i="1" smtClean="0">
                                  <a:solidFill>
                                    <a:schemeClr val="bg1"/>
                                  </a:solidFill>
                                  <a:latin typeface="Cambria Math" panose="02040503050406030204" pitchFamily="18" charset="0"/>
                                </a:rPr>
                                <m:t> &amp; </m:t>
                              </m:r>
                              <m:r>
                                <a:rPr lang="en-US" sz="3200" i="1">
                                  <a:solidFill>
                                    <a:schemeClr val="bg1"/>
                                  </a:solidFill>
                                  <a:latin typeface="Cambria Math" panose="02040503050406030204" pitchFamily="18" charset="0"/>
                                </a:rPr>
                                <m:t>𝐵</m:t>
                              </m:r>
                            </m:e>
                          </m:d>
                        </m:num>
                        <m:den>
                          <m:r>
                            <a:rPr lang="en-US" sz="3200" i="1">
                              <a:solidFill>
                                <a:schemeClr val="bg1"/>
                              </a:solidFill>
                              <a:latin typeface="Cambria Math" panose="02040503050406030204" pitchFamily="18" charset="0"/>
                            </a:rPr>
                            <m:t>𝑃</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𝐵</m:t>
                          </m:r>
                          <m:r>
                            <a:rPr lang="en-US" sz="3200" i="1">
                              <a:solidFill>
                                <a:schemeClr val="bg1"/>
                              </a:solidFill>
                              <a:latin typeface="Cambria Math" panose="02040503050406030204" pitchFamily="18" charset="0"/>
                            </a:rPr>
                            <m:t>)</m:t>
                          </m:r>
                        </m:den>
                      </m:f>
                    </m:oMath>
                  </m:oMathPara>
                </a14:m>
                <a:endParaRPr lang="en-US" sz="3200" dirty="0"/>
              </a:p>
            </p:txBody>
          </p:sp>
        </mc:Choice>
        <mc:Fallback>
          <p:sp>
            <p:nvSpPr>
              <p:cNvPr id="3" name="Content Placeholder 2">
                <a:extLst>
                  <a:ext uri="{FF2B5EF4-FFF2-40B4-BE49-F238E27FC236}">
                    <a16:creationId xmlns:a16="http://schemas.microsoft.com/office/drawing/2014/main" id="{96C986FB-271F-4442-85D2-BD874E3B5B9D}"/>
                  </a:ext>
                </a:extLst>
              </p:cNvPr>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B1B6E34-5E21-4F4C-B2B4-ACAD1384EB5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D72AD30-2E16-447F-A4C6-FB6F3093A909}"/>
              </a:ext>
            </a:extLst>
          </p:cNvPr>
          <p:cNvSpPr>
            <a:spLocks noGrp="1"/>
          </p:cNvSpPr>
          <p:nvPr>
            <p:ph type="sldNum" sz="quarter" idx="12"/>
          </p:nvPr>
        </p:nvSpPr>
        <p:spPr/>
        <p:txBody>
          <a:bodyPr/>
          <a:lstStyle/>
          <a:p>
            <a:fld id="{08CF7B41-8972-4B54-B2ED-1FFF63F18177}" type="slidenum">
              <a:rPr lang="en-BE" smtClean="0"/>
              <a:t>39</a:t>
            </a:fld>
            <a:endParaRPr lang="en-BE"/>
          </a:p>
        </p:txBody>
      </p:sp>
    </p:spTree>
    <p:extLst>
      <p:ext uri="{BB962C8B-B14F-4D97-AF65-F5344CB8AC3E}">
        <p14:creationId xmlns:p14="http://schemas.microsoft.com/office/powerpoint/2010/main" val="189935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76B0AF-4F88-400B-A591-8059718350AC}"/>
              </a:ext>
            </a:extLst>
          </p:cNvPr>
          <p:cNvSpPr>
            <a:spLocks noGrp="1"/>
          </p:cNvSpPr>
          <p:nvPr>
            <p:ph type="title"/>
          </p:nvPr>
        </p:nvSpPr>
        <p:spPr/>
        <p:txBody>
          <a:bodyPr/>
          <a:lstStyle/>
          <a:p>
            <a:r>
              <a:rPr lang="en-US" dirty="0"/>
              <a:t>Warm-up</a:t>
            </a:r>
            <a:endParaRPr lang="en-BE" dirty="0"/>
          </a:p>
        </p:txBody>
      </p:sp>
      <p:sp>
        <p:nvSpPr>
          <p:cNvPr id="7" name="Text Placeholder 6">
            <a:extLst>
              <a:ext uri="{FF2B5EF4-FFF2-40B4-BE49-F238E27FC236}">
                <a16:creationId xmlns:a16="http://schemas.microsoft.com/office/drawing/2014/main" id="{EE2F6AFA-88ED-41DA-9DBD-60605EDCCDCA}"/>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658511EA-72F3-43A8-A59B-76C7A504EDE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8B768EB-67B7-4F5E-9954-55F66D6626A4}"/>
              </a:ext>
            </a:extLst>
          </p:cNvPr>
          <p:cNvSpPr>
            <a:spLocks noGrp="1"/>
          </p:cNvSpPr>
          <p:nvPr>
            <p:ph type="sldNum" sz="quarter" idx="12"/>
          </p:nvPr>
        </p:nvSpPr>
        <p:spPr/>
        <p:txBody>
          <a:bodyPr/>
          <a:lstStyle/>
          <a:p>
            <a:fld id="{08CF7B41-8972-4B54-B2ED-1FFF63F18177}" type="slidenum">
              <a:rPr lang="en-BE" smtClean="0"/>
              <a:t>4</a:t>
            </a:fld>
            <a:endParaRPr lang="en-BE"/>
          </a:p>
        </p:txBody>
      </p:sp>
    </p:spTree>
    <p:extLst>
      <p:ext uri="{BB962C8B-B14F-4D97-AF65-F5344CB8AC3E}">
        <p14:creationId xmlns:p14="http://schemas.microsoft.com/office/powerpoint/2010/main" val="2579420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C3DF-AA33-4376-AFA6-B75099E4C8A0}"/>
              </a:ext>
            </a:extLst>
          </p:cNvPr>
          <p:cNvSpPr>
            <a:spLocks noGrp="1"/>
          </p:cNvSpPr>
          <p:nvPr>
            <p:ph type="title"/>
          </p:nvPr>
        </p:nvSpPr>
        <p:spPr/>
        <p:txBody>
          <a:bodyPr/>
          <a:lstStyle/>
          <a:p>
            <a:r>
              <a:rPr lang="en-US" dirty="0"/>
              <a:t>Conditional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C986FB-271F-4442-85D2-BD874E3B5B9D}"/>
                  </a:ext>
                </a:extLst>
              </p:cNvPr>
              <p:cNvSpPr>
                <a:spLocks noGrp="1"/>
              </p:cNvSpPr>
              <p:nvPr>
                <p:ph idx="1"/>
              </p:nvPr>
            </p:nvSpPr>
            <p:spPr/>
            <p:txBody>
              <a:bodyPr anchor="ctr">
                <a:normAutofit/>
              </a:bodyPr>
              <a:lstStyle/>
              <a:p>
                <a:r>
                  <a:rPr lang="en-US" sz="3200" dirty="0"/>
                  <a:t>Let </a:t>
                </a:r>
                <a14:m>
                  <m:oMath xmlns:m="http://schemas.openxmlformats.org/officeDocument/2006/math">
                    <m:r>
                      <a:rPr lang="en-US" sz="3200" i="1" dirty="0" smtClean="0">
                        <a:latin typeface="Cambria Math" panose="02040503050406030204" pitchFamily="18" charset="0"/>
                      </a:rPr>
                      <m:t>𝐴</m:t>
                    </m:r>
                  </m:oMath>
                </a14:m>
                <a:r>
                  <a:rPr lang="en-US" sz="3200" dirty="0"/>
                  <a:t> and </a:t>
                </a:r>
                <a14:m>
                  <m:oMath xmlns:m="http://schemas.openxmlformats.org/officeDocument/2006/math">
                    <m:r>
                      <a:rPr lang="en-US" sz="3200" i="1" dirty="0" smtClean="0">
                        <a:latin typeface="Cambria Math" panose="02040503050406030204" pitchFamily="18" charset="0"/>
                      </a:rPr>
                      <m:t>𝐵</m:t>
                    </m:r>
                  </m:oMath>
                </a14:m>
                <a:r>
                  <a:rPr lang="en-US" sz="3200" dirty="0"/>
                  <a:t> be events in a sample space </a:t>
                </a:r>
                <a14:m>
                  <m:oMath xmlns:m="http://schemas.openxmlformats.org/officeDocument/2006/math">
                    <m:r>
                      <a:rPr lang="en-US" sz="3200" i="1" dirty="0" smtClean="0">
                        <a:latin typeface="Cambria Math" panose="02040503050406030204" pitchFamily="18" charset="0"/>
                      </a:rPr>
                      <m:t>𝑆</m:t>
                    </m:r>
                  </m:oMath>
                </a14:m>
                <a:r>
                  <a:rPr lang="en-US" sz="3200" dirty="0"/>
                  <a:t> with </a:t>
                </a:r>
                <a14:m>
                  <m:oMath xmlns:m="http://schemas.openxmlformats.org/officeDocument/2006/math">
                    <m:r>
                      <a:rPr lang="en-US" sz="3200" i="1" dirty="0" smtClean="0">
                        <a:latin typeface="Cambria Math" panose="02040503050406030204" pitchFamily="18" charset="0"/>
                      </a:rPr>
                      <m:t>𝑃</m:t>
                    </m:r>
                    <m:r>
                      <a:rPr lang="en-US" sz="3200" i="1" dirty="0" smtClean="0">
                        <a:latin typeface="Cambria Math" panose="02040503050406030204" pitchFamily="18" charset="0"/>
                      </a:rPr>
                      <m:t>(</m:t>
                    </m:r>
                    <m:r>
                      <a:rPr lang="en-US" sz="3200" i="1" dirty="0" smtClean="0">
                        <a:latin typeface="Cambria Math" panose="02040503050406030204" pitchFamily="18" charset="0"/>
                      </a:rPr>
                      <m:t>𝐵</m:t>
                    </m:r>
                    <m:r>
                      <a:rPr lang="en-US" sz="3200" i="1" dirty="0" smtClean="0">
                        <a:latin typeface="Cambria Math" panose="02040503050406030204" pitchFamily="18" charset="0"/>
                      </a:rPr>
                      <m:t>) &gt; 0</m:t>
                    </m:r>
                  </m:oMath>
                </a14:m>
                <a:r>
                  <a:rPr lang="en-US" sz="3200" dirty="0"/>
                  <a:t>.</a:t>
                </a:r>
              </a:p>
              <a:p>
                <a:pPr marL="0" indent="0">
                  <a:buNone/>
                </a:pPr>
                <a:r>
                  <a:rPr lang="en-US" sz="2000" dirty="0"/>
                  <a:t> </a:t>
                </a:r>
              </a:p>
              <a:p>
                <a:r>
                  <a:rPr lang="en-US" sz="3200" dirty="0"/>
                  <a:t>Then the conditional probability of the event </a:t>
                </a:r>
                <a14:m>
                  <m:oMath xmlns:m="http://schemas.openxmlformats.org/officeDocument/2006/math">
                    <m:r>
                      <a:rPr lang="en-US" sz="3200" i="1" dirty="0" smtClean="0">
                        <a:latin typeface="Cambria Math" panose="02040503050406030204" pitchFamily="18" charset="0"/>
                      </a:rPr>
                      <m:t>𝐴</m:t>
                    </m:r>
                  </m:oMath>
                </a14:m>
                <a:r>
                  <a:rPr lang="en-US" sz="3200" dirty="0"/>
                  <a:t> given that event </a:t>
                </a:r>
                <a14:m>
                  <m:oMath xmlns:m="http://schemas.openxmlformats.org/officeDocument/2006/math">
                    <m:r>
                      <a:rPr lang="en-US" sz="3200" i="1" dirty="0" smtClean="0">
                        <a:latin typeface="Cambria Math" panose="02040503050406030204" pitchFamily="18" charset="0"/>
                      </a:rPr>
                      <m:t>𝐵</m:t>
                    </m:r>
                  </m:oMath>
                </a14:m>
                <a:r>
                  <a:rPr lang="en-US" sz="3200" dirty="0"/>
                  <a:t> has occurred is</a:t>
                </a:r>
              </a:p>
              <a:p>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r>
                            <a:rPr lang="en-US" sz="3200" b="0" i="1" smtClean="0">
                              <a:latin typeface="Cambria Math" panose="02040503050406030204" pitchFamily="18" charset="0"/>
                            </a:rPr>
                            <m:t>|</m:t>
                          </m:r>
                          <m:r>
                            <a:rPr lang="en-US" sz="3200" b="0" i="1" smtClean="0">
                              <a:latin typeface="Cambria Math" panose="02040503050406030204" pitchFamily="18" charset="0"/>
                            </a:rPr>
                            <m:t>𝐵</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r>
                                <a:rPr lang="en-US" sz="3200" b="0" i="1" smtClean="0">
                                  <a:latin typeface="Cambria Math" panose="02040503050406030204" pitchFamily="18" charset="0"/>
                                </a:rPr>
                                <m:t>∩</m:t>
                              </m:r>
                              <m:r>
                                <a:rPr lang="en-US" sz="3200" b="0" i="1" smtClean="0">
                                  <a:latin typeface="Cambria Math" panose="02040503050406030204" pitchFamily="18" charset="0"/>
                                </a:rPr>
                                <m:t>𝐵</m:t>
                              </m:r>
                            </m:e>
                          </m:d>
                        </m:num>
                        <m:den>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𝐵</m:t>
                              </m:r>
                            </m:e>
                          </m:d>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𝐴𝐵</m:t>
                              </m:r>
                            </m:e>
                          </m:d>
                        </m:num>
                        <m:den>
                          <m:r>
                            <a:rPr lang="en-US" sz="3200" b="0" i="1" smtClean="0">
                              <a:solidFill>
                                <a:schemeClr val="bg1"/>
                              </a:solidFill>
                              <a:latin typeface="Cambria Math" panose="02040503050406030204" pitchFamily="18" charset="0"/>
                            </a:rPr>
                            <m:t>𝑃</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𝐵</m:t>
                          </m:r>
                          <m:r>
                            <a:rPr lang="en-US" sz="3200" b="0" i="1" smtClean="0">
                              <a:solidFill>
                                <a:schemeClr val="bg1"/>
                              </a:solidFill>
                              <a:latin typeface="Cambria Math" panose="02040503050406030204" pitchFamily="18" charset="0"/>
                            </a:rPr>
                            <m:t>)</m:t>
                          </m:r>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𝑃</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𝐴</m:t>
                              </m:r>
                              <m:r>
                                <a:rPr lang="en-US" sz="3200" b="0" i="1" smtClean="0">
                                  <a:solidFill>
                                    <a:schemeClr val="bg1"/>
                                  </a:solidFill>
                                  <a:latin typeface="Cambria Math" panose="02040503050406030204" pitchFamily="18" charset="0"/>
                                </a:rPr>
                                <m:t> &amp; </m:t>
                              </m:r>
                              <m:r>
                                <a:rPr lang="en-US" sz="3200" i="1">
                                  <a:solidFill>
                                    <a:schemeClr val="bg1"/>
                                  </a:solidFill>
                                  <a:latin typeface="Cambria Math" panose="02040503050406030204" pitchFamily="18" charset="0"/>
                                </a:rPr>
                                <m:t>𝐵</m:t>
                              </m:r>
                            </m:e>
                          </m:d>
                        </m:num>
                        <m:den>
                          <m:r>
                            <a:rPr lang="en-US" sz="3200" i="1">
                              <a:solidFill>
                                <a:schemeClr val="bg1"/>
                              </a:solidFill>
                              <a:latin typeface="Cambria Math" panose="02040503050406030204" pitchFamily="18" charset="0"/>
                            </a:rPr>
                            <m:t>𝑃</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𝐵</m:t>
                          </m:r>
                          <m:r>
                            <a:rPr lang="en-US" sz="3200" i="1">
                              <a:solidFill>
                                <a:schemeClr val="bg1"/>
                              </a:solidFill>
                              <a:latin typeface="Cambria Math" panose="02040503050406030204" pitchFamily="18" charset="0"/>
                            </a:rPr>
                            <m:t>)</m:t>
                          </m:r>
                        </m:den>
                      </m:f>
                    </m:oMath>
                  </m:oMathPara>
                </a14:m>
                <a:endParaRPr lang="en-US" sz="3200" dirty="0"/>
              </a:p>
            </p:txBody>
          </p:sp>
        </mc:Choice>
        <mc:Fallback>
          <p:sp>
            <p:nvSpPr>
              <p:cNvPr id="3" name="Content Placeholder 2">
                <a:extLst>
                  <a:ext uri="{FF2B5EF4-FFF2-40B4-BE49-F238E27FC236}">
                    <a16:creationId xmlns:a16="http://schemas.microsoft.com/office/drawing/2014/main" id="{96C986FB-271F-4442-85D2-BD874E3B5B9D}"/>
                  </a:ext>
                </a:extLst>
              </p:cNvPr>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B1B6E34-5E21-4F4C-B2B4-ACAD1384EB5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D72AD30-2E16-447F-A4C6-FB6F3093A909}"/>
              </a:ext>
            </a:extLst>
          </p:cNvPr>
          <p:cNvSpPr>
            <a:spLocks noGrp="1"/>
          </p:cNvSpPr>
          <p:nvPr>
            <p:ph type="sldNum" sz="quarter" idx="12"/>
          </p:nvPr>
        </p:nvSpPr>
        <p:spPr/>
        <p:txBody>
          <a:bodyPr/>
          <a:lstStyle/>
          <a:p>
            <a:fld id="{08CF7B41-8972-4B54-B2ED-1FFF63F18177}" type="slidenum">
              <a:rPr lang="en-BE" smtClean="0"/>
              <a:t>40</a:t>
            </a:fld>
            <a:endParaRPr lang="en-BE"/>
          </a:p>
        </p:txBody>
      </p:sp>
    </p:spTree>
    <p:extLst>
      <p:ext uri="{BB962C8B-B14F-4D97-AF65-F5344CB8AC3E}">
        <p14:creationId xmlns:p14="http://schemas.microsoft.com/office/powerpoint/2010/main" val="3616334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1C3DF-AA33-4376-AFA6-B75099E4C8A0}"/>
              </a:ext>
            </a:extLst>
          </p:cNvPr>
          <p:cNvSpPr>
            <a:spLocks noGrp="1"/>
          </p:cNvSpPr>
          <p:nvPr>
            <p:ph type="title"/>
          </p:nvPr>
        </p:nvSpPr>
        <p:spPr/>
        <p:txBody>
          <a:bodyPr/>
          <a:lstStyle/>
          <a:p>
            <a:r>
              <a:rPr lang="en-US" dirty="0"/>
              <a:t>Conditional probability</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C986FB-271F-4442-85D2-BD874E3B5B9D}"/>
                  </a:ext>
                </a:extLst>
              </p:cNvPr>
              <p:cNvSpPr>
                <a:spLocks noGrp="1"/>
              </p:cNvSpPr>
              <p:nvPr>
                <p:ph idx="1"/>
              </p:nvPr>
            </p:nvSpPr>
            <p:spPr/>
            <p:txBody>
              <a:bodyPr anchor="ctr">
                <a:normAutofit/>
              </a:bodyPr>
              <a:lstStyle/>
              <a:p>
                <a:r>
                  <a:rPr lang="en-US" sz="3200" dirty="0"/>
                  <a:t>Let </a:t>
                </a:r>
                <a14:m>
                  <m:oMath xmlns:m="http://schemas.openxmlformats.org/officeDocument/2006/math">
                    <m:r>
                      <a:rPr lang="en-US" sz="3200" i="1" dirty="0" smtClean="0">
                        <a:latin typeface="Cambria Math" panose="02040503050406030204" pitchFamily="18" charset="0"/>
                      </a:rPr>
                      <m:t>𝐴</m:t>
                    </m:r>
                  </m:oMath>
                </a14:m>
                <a:r>
                  <a:rPr lang="en-US" sz="3200" dirty="0"/>
                  <a:t> and </a:t>
                </a:r>
                <a14:m>
                  <m:oMath xmlns:m="http://schemas.openxmlformats.org/officeDocument/2006/math">
                    <m:r>
                      <a:rPr lang="en-US" sz="3200" i="1" dirty="0" smtClean="0">
                        <a:latin typeface="Cambria Math" panose="02040503050406030204" pitchFamily="18" charset="0"/>
                      </a:rPr>
                      <m:t>𝐵</m:t>
                    </m:r>
                  </m:oMath>
                </a14:m>
                <a:r>
                  <a:rPr lang="en-US" sz="3200" dirty="0"/>
                  <a:t> be events in a sample space </a:t>
                </a:r>
                <a14:m>
                  <m:oMath xmlns:m="http://schemas.openxmlformats.org/officeDocument/2006/math">
                    <m:r>
                      <a:rPr lang="en-US" sz="3200" i="1" dirty="0" smtClean="0">
                        <a:latin typeface="Cambria Math" panose="02040503050406030204" pitchFamily="18" charset="0"/>
                      </a:rPr>
                      <m:t>𝑆</m:t>
                    </m:r>
                  </m:oMath>
                </a14:m>
                <a:r>
                  <a:rPr lang="en-US" sz="3200" dirty="0"/>
                  <a:t> with </a:t>
                </a:r>
                <a14:m>
                  <m:oMath xmlns:m="http://schemas.openxmlformats.org/officeDocument/2006/math">
                    <m:r>
                      <a:rPr lang="en-US" sz="3200" i="1" dirty="0" smtClean="0">
                        <a:latin typeface="Cambria Math" panose="02040503050406030204" pitchFamily="18" charset="0"/>
                      </a:rPr>
                      <m:t>𝑃</m:t>
                    </m:r>
                    <m:r>
                      <a:rPr lang="en-US" sz="3200" i="1" dirty="0" smtClean="0">
                        <a:latin typeface="Cambria Math" panose="02040503050406030204" pitchFamily="18" charset="0"/>
                      </a:rPr>
                      <m:t>(</m:t>
                    </m:r>
                    <m:r>
                      <a:rPr lang="en-US" sz="3200" i="1" dirty="0" smtClean="0">
                        <a:latin typeface="Cambria Math" panose="02040503050406030204" pitchFamily="18" charset="0"/>
                      </a:rPr>
                      <m:t>𝐵</m:t>
                    </m:r>
                    <m:r>
                      <a:rPr lang="en-US" sz="3200" i="1" dirty="0" smtClean="0">
                        <a:latin typeface="Cambria Math" panose="02040503050406030204" pitchFamily="18" charset="0"/>
                      </a:rPr>
                      <m:t>) &gt; 0</m:t>
                    </m:r>
                  </m:oMath>
                </a14:m>
                <a:r>
                  <a:rPr lang="en-US" sz="3200" dirty="0"/>
                  <a:t>.</a:t>
                </a:r>
              </a:p>
              <a:p>
                <a:pPr marL="0" indent="0">
                  <a:buNone/>
                </a:pPr>
                <a:r>
                  <a:rPr lang="en-US" sz="2000" dirty="0"/>
                  <a:t> </a:t>
                </a:r>
              </a:p>
              <a:p>
                <a:r>
                  <a:rPr lang="en-US" sz="3200" dirty="0"/>
                  <a:t>Then the conditional probability of the event </a:t>
                </a:r>
                <a14:m>
                  <m:oMath xmlns:m="http://schemas.openxmlformats.org/officeDocument/2006/math">
                    <m:r>
                      <a:rPr lang="en-US" sz="3200" i="1" dirty="0" smtClean="0">
                        <a:latin typeface="Cambria Math" panose="02040503050406030204" pitchFamily="18" charset="0"/>
                      </a:rPr>
                      <m:t>𝐴</m:t>
                    </m:r>
                  </m:oMath>
                </a14:m>
                <a:r>
                  <a:rPr lang="en-US" sz="3200" dirty="0"/>
                  <a:t> given that event </a:t>
                </a:r>
                <a14:m>
                  <m:oMath xmlns:m="http://schemas.openxmlformats.org/officeDocument/2006/math">
                    <m:r>
                      <a:rPr lang="en-US" sz="3200" i="1" dirty="0" smtClean="0">
                        <a:latin typeface="Cambria Math" panose="02040503050406030204" pitchFamily="18" charset="0"/>
                      </a:rPr>
                      <m:t>𝐵</m:t>
                    </m:r>
                  </m:oMath>
                </a14:m>
                <a:r>
                  <a:rPr lang="en-US" sz="3200" dirty="0"/>
                  <a:t> has occurred is</a:t>
                </a:r>
              </a:p>
              <a:p>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r>
                            <a:rPr lang="en-US" sz="3200" b="0" i="1" smtClean="0">
                              <a:latin typeface="Cambria Math" panose="02040503050406030204" pitchFamily="18" charset="0"/>
                            </a:rPr>
                            <m:t>|</m:t>
                          </m:r>
                          <m:r>
                            <a:rPr lang="en-US" sz="3200" b="0" i="1" smtClean="0">
                              <a:latin typeface="Cambria Math" panose="02040503050406030204" pitchFamily="18" charset="0"/>
                            </a:rPr>
                            <m:t>𝐵</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r>
                                <a:rPr lang="en-US" sz="3200" b="0" i="1" smtClean="0">
                                  <a:latin typeface="Cambria Math" panose="02040503050406030204" pitchFamily="18" charset="0"/>
                                </a:rPr>
                                <m:t>∩</m:t>
                              </m:r>
                              <m:r>
                                <a:rPr lang="en-US" sz="3200" b="0" i="1" smtClean="0">
                                  <a:latin typeface="Cambria Math" panose="02040503050406030204" pitchFamily="18" charset="0"/>
                                </a:rPr>
                                <m:t>𝐵</m:t>
                              </m:r>
                            </m:e>
                          </m:d>
                        </m:num>
                        <m:den>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𝐵</m:t>
                              </m:r>
                            </m:e>
                          </m:d>
                        </m:den>
                      </m:f>
                      <m:r>
                        <a:rPr lang="en-US" sz="3200" b="0" i="1" smtClean="0">
                          <a:solidFill>
                            <a:schemeClr val="bg1">
                              <a:lumMod val="50000"/>
                            </a:schemeClr>
                          </a:solidFill>
                          <a:latin typeface="Cambria Math" panose="02040503050406030204" pitchFamily="18" charset="0"/>
                        </a:rPr>
                        <m:t>=</m:t>
                      </m:r>
                      <m:f>
                        <m:fPr>
                          <m:ctrlPr>
                            <a:rPr lang="en-US" sz="3200" b="0" i="1" smtClean="0">
                              <a:solidFill>
                                <a:schemeClr val="bg1">
                                  <a:lumMod val="50000"/>
                                </a:schemeClr>
                              </a:solidFill>
                              <a:latin typeface="Cambria Math" panose="02040503050406030204" pitchFamily="18" charset="0"/>
                            </a:rPr>
                          </m:ctrlPr>
                        </m:fPr>
                        <m:num>
                          <m:r>
                            <a:rPr lang="en-US" sz="3200" b="0" i="1" smtClean="0">
                              <a:solidFill>
                                <a:schemeClr val="bg1">
                                  <a:lumMod val="50000"/>
                                </a:schemeClr>
                              </a:solidFill>
                              <a:latin typeface="Cambria Math" panose="02040503050406030204" pitchFamily="18" charset="0"/>
                            </a:rPr>
                            <m:t>𝑃</m:t>
                          </m:r>
                          <m:d>
                            <m:dPr>
                              <m:ctrlPr>
                                <a:rPr lang="en-US" sz="3200" b="0" i="1" smtClean="0">
                                  <a:solidFill>
                                    <a:schemeClr val="bg1">
                                      <a:lumMod val="50000"/>
                                    </a:schemeClr>
                                  </a:solidFill>
                                  <a:latin typeface="Cambria Math" panose="02040503050406030204" pitchFamily="18" charset="0"/>
                                </a:rPr>
                              </m:ctrlPr>
                            </m:dPr>
                            <m:e>
                              <m:r>
                                <a:rPr lang="en-US" sz="3200" b="0" i="1" smtClean="0">
                                  <a:solidFill>
                                    <a:schemeClr val="bg1">
                                      <a:lumMod val="50000"/>
                                    </a:schemeClr>
                                  </a:solidFill>
                                  <a:latin typeface="Cambria Math" panose="02040503050406030204" pitchFamily="18" charset="0"/>
                                </a:rPr>
                                <m:t>𝐴𝐵</m:t>
                              </m:r>
                            </m:e>
                          </m:d>
                        </m:num>
                        <m:den>
                          <m:r>
                            <a:rPr lang="en-US" sz="3200" b="0" i="1" smtClean="0">
                              <a:solidFill>
                                <a:schemeClr val="bg1">
                                  <a:lumMod val="50000"/>
                                </a:schemeClr>
                              </a:solidFill>
                              <a:latin typeface="Cambria Math" panose="02040503050406030204" pitchFamily="18" charset="0"/>
                            </a:rPr>
                            <m:t>𝑃</m:t>
                          </m:r>
                          <m:r>
                            <a:rPr lang="en-US" sz="3200" b="0" i="1" smtClean="0">
                              <a:solidFill>
                                <a:schemeClr val="bg1">
                                  <a:lumMod val="50000"/>
                                </a:schemeClr>
                              </a:solidFill>
                              <a:latin typeface="Cambria Math" panose="02040503050406030204" pitchFamily="18" charset="0"/>
                            </a:rPr>
                            <m:t>(</m:t>
                          </m:r>
                          <m:r>
                            <a:rPr lang="en-US" sz="3200" b="0" i="1" smtClean="0">
                              <a:solidFill>
                                <a:schemeClr val="bg1">
                                  <a:lumMod val="50000"/>
                                </a:schemeClr>
                              </a:solidFill>
                              <a:latin typeface="Cambria Math" panose="02040503050406030204" pitchFamily="18" charset="0"/>
                            </a:rPr>
                            <m:t>𝐵</m:t>
                          </m:r>
                          <m:r>
                            <a:rPr lang="en-US" sz="3200" b="0" i="1" smtClean="0">
                              <a:solidFill>
                                <a:schemeClr val="bg1">
                                  <a:lumMod val="50000"/>
                                </a:schemeClr>
                              </a:solidFill>
                              <a:latin typeface="Cambria Math" panose="02040503050406030204" pitchFamily="18" charset="0"/>
                            </a:rPr>
                            <m:t>)</m:t>
                          </m:r>
                        </m:den>
                      </m:f>
                      <m:r>
                        <a:rPr lang="en-US" sz="3200" i="1">
                          <a:solidFill>
                            <a:schemeClr val="bg1">
                              <a:lumMod val="50000"/>
                            </a:schemeClr>
                          </a:solidFill>
                          <a:latin typeface="Cambria Math" panose="02040503050406030204" pitchFamily="18" charset="0"/>
                        </a:rPr>
                        <m:t>=</m:t>
                      </m:r>
                      <m:f>
                        <m:fPr>
                          <m:ctrlPr>
                            <a:rPr lang="en-US" sz="3200" i="1">
                              <a:solidFill>
                                <a:schemeClr val="bg1">
                                  <a:lumMod val="50000"/>
                                </a:schemeClr>
                              </a:solidFill>
                              <a:latin typeface="Cambria Math" panose="02040503050406030204" pitchFamily="18" charset="0"/>
                            </a:rPr>
                          </m:ctrlPr>
                        </m:fPr>
                        <m:num>
                          <m:r>
                            <a:rPr lang="en-US" sz="3200" i="1">
                              <a:solidFill>
                                <a:schemeClr val="bg1">
                                  <a:lumMod val="50000"/>
                                </a:schemeClr>
                              </a:solidFill>
                              <a:latin typeface="Cambria Math" panose="02040503050406030204" pitchFamily="18" charset="0"/>
                            </a:rPr>
                            <m:t>𝑃</m:t>
                          </m:r>
                          <m:d>
                            <m:dPr>
                              <m:ctrlPr>
                                <a:rPr lang="en-US" sz="3200" i="1">
                                  <a:solidFill>
                                    <a:schemeClr val="bg1">
                                      <a:lumMod val="50000"/>
                                    </a:schemeClr>
                                  </a:solidFill>
                                  <a:latin typeface="Cambria Math" panose="02040503050406030204" pitchFamily="18" charset="0"/>
                                </a:rPr>
                              </m:ctrlPr>
                            </m:dPr>
                            <m:e>
                              <m:r>
                                <a:rPr lang="en-US" sz="3200" i="1">
                                  <a:solidFill>
                                    <a:schemeClr val="bg1">
                                      <a:lumMod val="50000"/>
                                    </a:schemeClr>
                                  </a:solidFill>
                                  <a:latin typeface="Cambria Math" panose="02040503050406030204" pitchFamily="18" charset="0"/>
                                </a:rPr>
                                <m:t>𝐴</m:t>
                              </m:r>
                              <m:r>
                                <a:rPr lang="en-US" sz="3200" b="0" i="1" smtClean="0">
                                  <a:solidFill>
                                    <a:schemeClr val="bg1">
                                      <a:lumMod val="50000"/>
                                    </a:schemeClr>
                                  </a:solidFill>
                                  <a:latin typeface="Cambria Math" panose="02040503050406030204" pitchFamily="18" charset="0"/>
                                </a:rPr>
                                <m:t> &amp; </m:t>
                              </m:r>
                              <m:r>
                                <a:rPr lang="en-US" sz="3200" i="1">
                                  <a:solidFill>
                                    <a:schemeClr val="bg1">
                                      <a:lumMod val="50000"/>
                                    </a:schemeClr>
                                  </a:solidFill>
                                  <a:latin typeface="Cambria Math" panose="02040503050406030204" pitchFamily="18" charset="0"/>
                                </a:rPr>
                                <m:t>𝐵</m:t>
                              </m:r>
                            </m:e>
                          </m:d>
                        </m:num>
                        <m:den>
                          <m:r>
                            <a:rPr lang="en-US" sz="3200" i="1">
                              <a:solidFill>
                                <a:schemeClr val="bg1">
                                  <a:lumMod val="50000"/>
                                </a:schemeClr>
                              </a:solidFill>
                              <a:latin typeface="Cambria Math" panose="02040503050406030204" pitchFamily="18" charset="0"/>
                            </a:rPr>
                            <m:t>𝑃</m:t>
                          </m:r>
                          <m:r>
                            <a:rPr lang="en-US" sz="3200" i="1">
                              <a:solidFill>
                                <a:schemeClr val="bg1">
                                  <a:lumMod val="50000"/>
                                </a:schemeClr>
                              </a:solidFill>
                              <a:latin typeface="Cambria Math" panose="02040503050406030204" pitchFamily="18" charset="0"/>
                            </a:rPr>
                            <m:t>(</m:t>
                          </m:r>
                          <m:r>
                            <a:rPr lang="en-US" sz="3200" i="1">
                              <a:solidFill>
                                <a:schemeClr val="bg1">
                                  <a:lumMod val="50000"/>
                                </a:schemeClr>
                              </a:solidFill>
                              <a:latin typeface="Cambria Math" panose="02040503050406030204" pitchFamily="18" charset="0"/>
                            </a:rPr>
                            <m:t>𝐵</m:t>
                          </m:r>
                          <m:r>
                            <a:rPr lang="en-US" sz="3200" i="1">
                              <a:solidFill>
                                <a:schemeClr val="bg1">
                                  <a:lumMod val="50000"/>
                                </a:schemeClr>
                              </a:solidFill>
                              <a:latin typeface="Cambria Math" panose="02040503050406030204" pitchFamily="18" charset="0"/>
                            </a:rPr>
                            <m:t>)</m:t>
                          </m:r>
                        </m:den>
                      </m:f>
                    </m:oMath>
                  </m:oMathPara>
                </a14:m>
                <a:endParaRPr lang="en-US" sz="3200" dirty="0"/>
              </a:p>
            </p:txBody>
          </p:sp>
        </mc:Choice>
        <mc:Fallback>
          <p:sp>
            <p:nvSpPr>
              <p:cNvPr id="3" name="Content Placeholder 2">
                <a:extLst>
                  <a:ext uri="{FF2B5EF4-FFF2-40B4-BE49-F238E27FC236}">
                    <a16:creationId xmlns:a16="http://schemas.microsoft.com/office/drawing/2014/main" id="{96C986FB-271F-4442-85D2-BD874E3B5B9D}"/>
                  </a:ext>
                </a:extLst>
              </p:cNvPr>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B1B6E34-5E21-4F4C-B2B4-ACAD1384EB5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D72AD30-2E16-447F-A4C6-FB6F3093A909}"/>
              </a:ext>
            </a:extLst>
          </p:cNvPr>
          <p:cNvSpPr>
            <a:spLocks noGrp="1"/>
          </p:cNvSpPr>
          <p:nvPr>
            <p:ph type="sldNum" sz="quarter" idx="12"/>
          </p:nvPr>
        </p:nvSpPr>
        <p:spPr/>
        <p:txBody>
          <a:bodyPr/>
          <a:lstStyle/>
          <a:p>
            <a:fld id="{08CF7B41-8972-4B54-B2ED-1FFF63F18177}" type="slidenum">
              <a:rPr lang="en-BE" smtClean="0"/>
              <a:t>41</a:t>
            </a:fld>
            <a:endParaRPr lang="en-BE"/>
          </a:p>
        </p:txBody>
      </p:sp>
    </p:spTree>
    <p:extLst>
      <p:ext uri="{BB962C8B-B14F-4D97-AF65-F5344CB8AC3E}">
        <p14:creationId xmlns:p14="http://schemas.microsoft.com/office/powerpoint/2010/main" val="2238622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42</a:t>
            </a:fld>
            <a:endParaRPr lang="en-BE"/>
          </a:p>
        </p:txBody>
      </p:sp>
    </p:spTree>
    <p:extLst>
      <p:ext uri="{BB962C8B-B14F-4D97-AF65-F5344CB8AC3E}">
        <p14:creationId xmlns:p14="http://schemas.microsoft.com/office/powerpoint/2010/main" val="1625985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5+5</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43</a:t>
            </a:fld>
            <a:endParaRPr lang="en-BE"/>
          </a:p>
        </p:txBody>
      </p:sp>
    </p:spTree>
    <p:extLst>
      <p:ext uri="{BB962C8B-B14F-4D97-AF65-F5344CB8AC3E}">
        <p14:creationId xmlns:p14="http://schemas.microsoft.com/office/powerpoint/2010/main" val="93706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44</a:t>
            </a:fld>
            <a:endParaRPr lang="en-BE"/>
          </a:p>
        </p:txBody>
      </p:sp>
    </p:spTree>
    <p:extLst>
      <p:ext uri="{BB962C8B-B14F-4D97-AF65-F5344CB8AC3E}">
        <p14:creationId xmlns:p14="http://schemas.microsoft.com/office/powerpoint/2010/main" val="1447866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45</a:t>
            </a:fld>
            <a:endParaRPr lang="en-BE"/>
          </a:p>
        </p:txBody>
      </p:sp>
    </p:spTree>
    <p:extLst>
      <p:ext uri="{BB962C8B-B14F-4D97-AF65-F5344CB8AC3E}">
        <p14:creationId xmlns:p14="http://schemas.microsoft.com/office/powerpoint/2010/main" val="491622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𝐵𝑙𝑢𝑒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46</a:t>
            </a:fld>
            <a:endParaRPr lang="en-BE"/>
          </a:p>
        </p:txBody>
      </p:sp>
    </p:spTree>
    <p:extLst>
      <p:ext uri="{BB962C8B-B14F-4D97-AF65-F5344CB8AC3E}">
        <p14:creationId xmlns:p14="http://schemas.microsoft.com/office/powerpoint/2010/main" val="104197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47</a:t>
            </a:fld>
            <a:endParaRPr lang="en-BE"/>
          </a:p>
        </p:txBody>
      </p:sp>
    </p:spTree>
    <p:extLst>
      <p:ext uri="{BB962C8B-B14F-4D97-AF65-F5344CB8AC3E}">
        <p14:creationId xmlns:p14="http://schemas.microsoft.com/office/powerpoint/2010/main" val="2955672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67AA-CEF5-4A2C-871F-BCCA056D28A7}"/>
              </a:ext>
            </a:extLst>
          </p:cNvPr>
          <p:cNvSpPr>
            <a:spLocks noGrp="1"/>
          </p:cNvSpPr>
          <p:nvPr>
            <p:ph type="title"/>
          </p:nvPr>
        </p:nvSpPr>
        <p:spPr/>
        <p:txBody>
          <a:bodyPr/>
          <a:lstStyle/>
          <a:p>
            <a:r>
              <a:rPr lang="en-US" dirty="0"/>
              <a:t>Bowls and balls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0F0FFC-8755-470E-AA43-A875FE55543B}"/>
                  </a:ext>
                </a:extLst>
              </p:cNvPr>
              <p:cNvSpPr>
                <a:spLocks noGrp="1"/>
              </p:cNvSpPr>
              <p:nvPr>
                <p:ph idx="1"/>
              </p:nvPr>
            </p:nvSpPr>
            <p:spPr>
              <a:xfrm>
                <a:off x="838200" y="1533526"/>
                <a:ext cx="10515600" cy="5006974"/>
              </a:xfrm>
            </p:spPr>
            <p:txBody>
              <a:bodyPr>
                <a:normAutofit/>
              </a:bodyPr>
              <a:lstStyle/>
              <a:p>
                <a:r>
                  <a:rPr lang="en-US" dirty="0"/>
                  <a:t>There are two bowls: bowl A contains 2 blue and 3 red balls, and bowl B contains 1 blue and 4 red balls. You randomly chose a bowl and then pick one ball from it. </a:t>
                </a:r>
              </a:p>
              <a:p>
                <a:r>
                  <a:rPr lang="en-US" dirty="0"/>
                  <a:t>What is the probability of picking a blue ball?</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5+5</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10</m:t>
                          </m:r>
                        </m:den>
                      </m:f>
                    </m:oMath>
                  </m:oMathPara>
                </a14:m>
                <a:endParaRPr lang="en-US" dirty="0"/>
              </a:p>
              <a:p>
                <a:r>
                  <a:rPr lang="en-US" dirty="0"/>
                  <a:t>What is the probability of picking a blue ball if we chose bowl 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m:t>
                          </m:r>
                        </m:den>
                      </m:f>
                    </m:oMath>
                  </m:oMathPara>
                </a14:m>
                <a:endParaRPr lang="en-US" dirty="0"/>
              </a:p>
              <a:p>
                <a:r>
                  <a:rPr lang="en-US" dirty="0"/>
                  <a:t>What is the probability of picking a blue ball if we chose bowl B?</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𝐵𝑙𝑢𝑒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BE" dirty="0"/>
              </a:p>
              <a:p>
                <a:endParaRPr lang="en-BE" dirty="0"/>
              </a:p>
            </p:txBody>
          </p:sp>
        </mc:Choice>
        <mc:Fallback>
          <p:sp>
            <p:nvSpPr>
              <p:cNvPr id="3" name="Content Placeholder 2">
                <a:extLst>
                  <a:ext uri="{FF2B5EF4-FFF2-40B4-BE49-F238E27FC236}">
                    <a16:creationId xmlns:a16="http://schemas.microsoft.com/office/drawing/2014/main" id="{B80F0FFC-8755-470E-AA43-A875FE55543B}"/>
                  </a:ext>
                </a:extLst>
              </p:cNvPr>
              <p:cNvSpPr>
                <a:spLocks noGrp="1" noRot="1" noChangeAspect="1" noMove="1" noResize="1" noEditPoints="1" noAdjustHandles="1" noChangeArrowheads="1" noChangeShapeType="1" noTextEdit="1"/>
              </p:cNvSpPr>
              <p:nvPr>
                <p:ph idx="1"/>
              </p:nvPr>
            </p:nvSpPr>
            <p:spPr>
              <a:xfrm>
                <a:off x="838200" y="1533526"/>
                <a:ext cx="10515600" cy="5006974"/>
              </a:xfrm>
              <a:blipFill>
                <a:blip r:embed="rId2"/>
                <a:stretch>
                  <a:fillRect l="-1043" t="-219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B83C7DB-915B-4102-897A-F1659DC8152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0951ADE-F521-431C-8333-2F41FD455EE4}"/>
              </a:ext>
            </a:extLst>
          </p:cNvPr>
          <p:cNvSpPr>
            <a:spLocks noGrp="1"/>
          </p:cNvSpPr>
          <p:nvPr>
            <p:ph type="sldNum" sz="quarter" idx="12"/>
          </p:nvPr>
        </p:nvSpPr>
        <p:spPr/>
        <p:txBody>
          <a:bodyPr/>
          <a:lstStyle/>
          <a:p>
            <a:fld id="{08CF7B41-8972-4B54-B2ED-1FFF63F18177}" type="slidenum">
              <a:rPr lang="en-BE" smtClean="0"/>
              <a:t>48</a:t>
            </a:fld>
            <a:endParaRPr lang="en-BE"/>
          </a:p>
        </p:txBody>
      </p:sp>
    </p:spTree>
    <p:extLst>
      <p:ext uri="{BB962C8B-B14F-4D97-AF65-F5344CB8AC3E}">
        <p14:creationId xmlns:p14="http://schemas.microsoft.com/office/powerpoint/2010/main" val="480655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oMath>
                </a14:m>
                <a:r>
                  <a:rPr lang="en-US" dirty="0">
                    <a:solidFill>
                      <a:schemeClr val="bg1"/>
                    </a:solidFill>
                  </a:rPr>
                  <a:t> H comes up twice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8</m:t>
                        </m:r>
                      </m:den>
                    </m:f>
                  </m:oMath>
                </a14:m>
                <a:br>
                  <a:rPr lang="en-US" dirty="0">
                    <a:solidFill>
                      <a:schemeClr val="bg1"/>
                    </a:solidFill>
                  </a:rPr>
                </a:br>
                <a:br>
                  <a:rPr lang="en-US" sz="1600" dirty="0">
                    <a:solidFill>
                      <a:schemeClr val="bg1"/>
                    </a:solidFill>
                  </a:rPr>
                </a:br>
                <a14:m>
                  <m:oMath xmlns:m="http://schemas.openxmlformats.org/officeDocument/2006/math">
                    <m:r>
                      <a:rPr lang="en-US" b="0" i="1" smtClean="0">
                        <a:solidFill>
                          <a:schemeClr val="bg1"/>
                        </a:solidFill>
                        <a:latin typeface="Cambria Math" panose="02040503050406030204" pitchFamily="18" charset="0"/>
                      </a:rPr>
                      <m:t>𝐵</m:t>
                    </m:r>
                    <m:r>
                      <a:rPr lang="en-US" b="0" i="1" smtClean="0">
                        <a:solidFill>
                          <a:schemeClr val="bg1"/>
                        </a:solidFill>
                        <a:latin typeface="Cambria Math" panose="02040503050406030204" pitchFamily="18" charset="0"/>
                      </a:rPr>
                      <m:t>−</m:t>
                    </m:r>
                  </m:oMath>
                </a14:m>
                <a:r>
                  <a:rPr lang="en-US" dirty="0">
                    <a:solidFill>
                      <a:schemeClr val="bg1"/>
                    </a:solidFill>
                  </a:rPr>
                  <a:t> H comes up on the 1</a:t>
                </a:r>
                <a:r>
                  <a:rPr lang="en-US" baseline="30000" dirty="0">
                    <a:solidFill>
                      <a:schemeClr val="bg1"/>
                    </a:solidFill>
                  </a:rPr>
                  <a:t>st</a:t>
                </a:r>
                <a:r>
                  <a:rPr lang="en-US" dirty="0">
                    <a:solidFill>
                      <a:schemeClr val="bg1"/>
                    </a:solidFill>
                  </a:rPr>
                  <a:t> flip</a:t>
                </a:r>
                <a:r>
                  <a:rPr lang="en-US" dirty="0"/>
                  <a:t>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solidFill>
                          <a:schemeClr val="bg1"/>
                        </a:solidFill>
                        <a:latin typeface="Cambria Math" panose="02040503050406030204" pitchFamily="18" charset="0"/>
                      </a:rPr>
                      <m:t>𝐴𝐵</m:t>
                    </m:r>
                  </m:oMath>
                </a14:m>
                <a:r>
                  <a:rPr lang="en-US" dirty="0">
                    <a:solidFill>
                      <a:schemeClr val="bg1"/>
                    </a:solidFill>
                  </a:rPr>
                  <a:t> – H comes up twice incl. on the 1</a:t>
                </a:r>
                <a:r>
                  <a:rPr lang="en-US" baseline="30000" dirty="0">
                    <a:solidFill>
                      <a:schemeClr val="bg1"/>
                    </a:solidFill>
                  </a:rPr>
                  <a:t>st</a:t>
                </a:r>
                <a:r>
                  <a:rPr lang="en-US" dirty="0">
                    <a:solidFill>
                      <a:schemeClr val="bg1"/>
                    </a:solidFill>
                  </a:rPr>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49</a:t>
            </a:fld>
            <a:endParaRPr lang="en-BE"/>
          </a:p>
        </p:txBody>
      </p:sp>
    </p:spTree>
    <p:extLst>
      <p:ext uri="{BB962C8B-B14F-4D97-AF65-F5344CB8AC3E}">
        <p14:creationId xmlns:p14="http://schemas.microsoft.com/office/powerpoint/2010/main" val="122624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1239-E34C-441D-AD54-6B04B68AA695}"/>
              </a:ext>
            </a:extLst>
          </p:cNvPr>
          <p:cNvSpPr>
            <a:spLocks noGrp="1"/>
          </p:cNvSpPr>
          <p:nvPr>
            <p:ph type="title"/>
          </p:nvPr>
        </p:nvSpPr>
        <p:spPr/>
        <p:txBody>
          <a:bodyPr/>
          <a:lstStyle/>
          <a:p>
            <a:r>
              <a:rPr lang="en-US" dirty="0"/>
              <a:t>Two coin flips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0AC8AF-C6E2-4070-B06E-73832D855BD1}"/>
                  </a:ext>
                </a:extLst>
              </p:cNvPr>
              <p:cNvSpPr>
                <a:spLocks noGrp="1"/>
              </p:cNvSpPr>
              <p:nvPr>
                <p:ph idx="1"/>
              </p:nvPr>
            </p:nvSpPr>
            <p:spPr/>
            <p:txBody>
              <a:bodyPr>
                <a:normAutofit/>
              </a:bodyPr>
              <a:lstStyle/>
              <a:p>
                <a:pPr fontAlgn="base"/>
                <a:r>
                  <a:rPr lang="en-US" sz="3200" dirty="0"/>
                  <a:t>A coin is flipped twice. What is the probability of getting heads and tails once each?</a:t>
                </a:r>
              </a:p>
              <a:p>
                <a:pPr marL="0" indent="0" fontAlgn="base">
                  <a:buNone/>
                </a:pPr>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1+1</m:t>
                          </m:r>
                        </m:num>
                        <m:den>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2</m:t>
                              </m:r>
                            </m:sup>
                          </m:sSup>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2</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E20AC8AF-C6E2-4070-B06E-73832D855BD1}"/>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5D7C99-8482-4A8D-88F3-E49BA7843DA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959E049-33A1-452E-AB83-A769DADBBB3F}"/>
              </a:ext>
            </a:extLst>
          </p:cNvPr>
          <p:cNvSpPr>
            <a:spLocks noGrp="1"/>
          </p:cNvSpPr>
          <p:nvPr>
            <p:ph type="sldNum" sz="quarter" idx="12"/>
          </p:nvPr>
        </p:nvSpPr>
        <p:spPr/>
        <p:txBody>
          <a:bodyPr/>
          <a:lstStyle/>
          <a:p>
            <a:fld id="{08CF7B41-8972-4B54-B2ED-1FFF63F18177}" type="slidenum">
              <a:rPr lang="en-BE" smtClean="0"/>
              <a:t>5</a:t>
            </a:fld>
            <a:endParaRPr lang="en-BE"/>
          </a:p>
        </p:txBody>
      </p:sp>
    </p:spTree>
    <p:extLst>
      <p:ext uri="{BB962C8B-B14F-4D97-AF65-F5344CB8AC3E}">
        <p14:creationId xmlns:p14="http://schemas.microsoft.com/office/powerpoint/2010/main" val="3121947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solidFill>
                          <a:schemeClr val="bg1"/>
                        </a:solidFill>
                        <a:latin typeface="Cambria Math" panose="02040503050406030204" pitchFamily="18" charset="0"/>
                      </a:rPr>
                      <m:t>𝐴𝐵</m:t>
                    </m:r>
                  </m:oMath>
                </a14:m>
                <a:r>
                  <a:rPr lang="en-US" dirty="0">
                    <a:solidFill>
                      <a:schemeClr val="bg1"/>
                    </a:solidFill>
                  </a:rPr>
                  <a:t> – H comes up twice incl. on the 1</a:t>
                </a:r>
                <a:r>
                  <a:rPr lang="en-US" baseline="30000" dirty="0">
                    <a:solidFill>
                      <a:schemeClr val="bg1"/>
                    </a:solidFill>
                  </a:rPr>
                  <a:t>st</a:t>
                </a:r>
                <a:r>
                  <a:rPr lang="en-US" dirty="0">
                    <a:solidFill>
                      <a:schemeClr val="bg1"/>
                    </a:solidFill>
                  </a:rPr>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50</a:t>
            </a:fld>
            <a:endParaRPr lang="en-BE"/>
          </a:p>
        </p:txBody>
      </p:sp>
    </p:spTree>
    <p:extLst>
      <p:ext uri="{BB962C8B-B14F-4D97-AF65-F5344CB8AC3E}">
        <p14:creationId xmlns:p14="http://schemas.microsoft.com/office/powerpoint/2010/main" val="1555046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51</a:t>
            </a:fld>
            <a:endParaRPr lang="en-BE"/>
          </a:p>
        </p:txBody>
      </p:sp>
    </p:spTree>
    <p:extLst>
      <p:ext uri="{BB962C8B-B14F-4D97-AF65-F5344CB8AC3E}">
        <p14:creationId xmlns:p14="http://schemas.microsoft.com/office/powerpoint/2010/main" val="2068848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52</a:t>
            </a:fld>
            <a:endParaRPr lang="en-BE"/>
          </a:p>
        </p:txBody>
      </p:sp>
    </p:spTree>
    <p:extLst>
      <p:ext uri="{BB962C8B-B14F-4D97-AF65-F5344CB8AC3E}">
        <p14:creationId xmlns:p14="http://schemas.microsoft.com/office/powerpoint/2010/main" val="58460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53</a:t>
            </a:fld>
            <a:endParaRPr lang="en-BE"/>
          </a:p>
        </p:txBody>
      </p:sp>
    </p:spTree>
    <p:extLst>
      <p:ext uri="{BB962C8B-B14F-4D97-AF65-F5344CB8AC3E}">
        <p14:creationId xmlns:p14="http://schemas.microsoft.com/office/powerpoint/2010/main" val="3043007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54</a:t>
            </a:fld>
            <a:endParaRPr lang="en-BE"/>
          </a:p>
        </p:txBody>
      </p:sp>
    </p:spTree>
    <p:extLst>
      <p:ext uri="{BB962C8B-B14F-4D97-AF65-F5344CB8AC3E}">
        <p14:creationId xmlns:p14="http://schemas.microsoft.com/office/powerpoint/2010/main" val="372305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55</a:t>
            </a:fld>
            <a:endParaRPr lang="en-BE"/>
          </a:p>
        </p:txBody>
      </p:sp>
    </p:spTree>
    <p:extLst>
      <p:ext uri="{BB962C8B-B14F-4D97-AF65-F5344CB8AC3E}">
        <p14:creationId xmlns:p14="http://schemas.microsoft.com/office/powerpoint/2010/main" val="1350017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3, 2</m:t>
                            </m:r>
                          </m:e>
                        </m:d>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4</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56</a:t>
            </a:fld>
            <a:endParaRPr lang="en-BE"/>
          </a:p>
        </p:txBody>
      </p:sp>
    </p:spTree>
    <p:extLst>
      <p:ext uri="{BB962C8B-B14F-4D97-AF65-F5344CB8AC3E}">
        <p14:creationId xmlns:p14="http://schemas.microsoft.com/office/powerpoint/2010/main" val="1728957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3, 1</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57</a:t>
            </a:fld>
            <a:endParaRPr lang="en-BE"/>
          </a:p>
        </p:txBody>
      </p:sp>
    </p:spTree>
    <p:extLst>
      <p:ext uri="{BB962C8B-B14F-4D97-AF65-F5344CB8AC3E}">
        <p14:creationId xmlns:p14="http://schemas.microsoft.com/office/powerpoint/2010/main" val="4000885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3, 1</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𝐴𝐵</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den>
                    </m:f>
                    <m:r>
                      <a:rPr lang="en-US" i="1">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3⋅8</m:t>
                        </m:r>
                      </m:num>
                      <m:den>
                        <m:r>
                          <a:rPr lang="en-US" b="0" i="1" smtClean="0">
                            <a:solidFill>
                              <a:schemeClr val="bg1"/>
                            </a:solidFill>
                            <a:latin typeface="Cambria Math" panose="02040503050406030204" pitchFamily="18" charset="0"/>
                          </a:rPr>
                          <m:t>16⋅3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58</a:t>
            </a:fld>
            <a:endParaRPr lang="en-BE"/>
          </a:p>
        </p:txBody>
      </p:sp>
    </p:spTree>
    <p:extLst>
      <p:ext uri="{BB962C8B-B14F-4D97-AF65-F5344CB8AC3E}">
        <p14:creationId xmlns:p14="http://schemas.microsoft.com/office/powerpoint/2010/main" val="885904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F0B4-8AA8-4698-8E8B-B2C0D49758AF}"/>
              </a:ext>
            </a:extLst>
          </p:cNvPr>
          <p:cNvSpPr>
            <a:spLocks noGrp="1"/>
          </p:cNvSpPr>
          <p:nvPr>
            <p:ph type="title"/>
          </p:nvPr>
        </p:nvSpPr>
        <p:spPr/>
        <p:txBody>
          <a:bodyPr/>
          <a:lstStyle/>
          <a:p>
            <a:r>
              <a:rPr lang="en-US" dirty="0"/>
              <a:t>Flipping a coin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B00601-435E-4AA6-A731-E936E02E2DB4}"/>
                  </a:ext>
                </a:extLst>
              </p:cNvPr>
              <p:cNvSpPr>
                <a:spLocks noGrp="1"/>
              </p:cNvSpPr>
              <p:nvPr>
                <p:ph idx="1"/>
              </p:nvPr>
            </p:nvSpPr>
            <p:spPr>
              <a:xfrm>
                <a:off x="838200" y="1825624"/>
                <a:ext cx="10515600" cy="4714875"/>
              </a:xfrm>
            </p:spPr>
            <p:txBody>
              <a:bodyPr>
                <a:normAutofit/>
              </a:bodyPr>
              <a:lstStyle/>
              <a:p>
                <a:pPr/>
                <a:r>
                  <a:rPr lang="en-US" dirty="0"/>
                  <a:t>A coin is flipped 4 times. What is the probability that heads comes up exactly twice given that heads comes up on the first flip?</a:t>
                </a:r>
                <a:br>
                  <a:rPr lang="en-US" dirty="0"/>
                </a:br>
                <a:br>
                  <a:rPr lang="en-US" sz="1400" dirty="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H comes up twice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br>
                  <a:rPr lang="en-US" dirty="0"/>
                </a:br>
                <a:br>
                  <a:rPr lang="en-US" sz="1600" dirty="0"/>
                </a:b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oMath>
                </a14:m>
                <a:r>
                  <a:rPr lang="en-US" dirty="0"/>
                  <a:t> H comes up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br>
                  <a:rPr lang="en-US" dirty="0"/>
                </a:br>
                <a:br>
                  <a:rPr lang="en-US" sz="1800" dirty="0"/>
                </a:br>
                <a14:m>
                  <m:oMath xmlns:m="http://schemas.openxmlformats.org/officeDocument/2006/math">
                    <m:r>
                      <a:rPr lang="en-US" i="1" dirty="0" smtClean="0">
                        <a:latin typeface="Cambria Math" panose="02040503050406030204" pitchFamily="18" charset="0"/>
                      </a:rPr>
                      <m:t>𝐴𝐵</m:t>
                    </m:r>
                  </m:oMath>
                </a14:m>
                <a:r>
                  <a:rPr lang="en-US" dirty="0"/>
                  <a:t> – H comes up twice incl. on the 1</a:t>
                </a:r>
                <a:r>
                  <a:rPr lang="en-US" baseline="30000" dirty="0"/>
                  <a:t>st</a:t>
                </a:r>
                <a:r>
                  <a:rPr lang="en-US" dirty="0"/>
                  <a:t> flip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3, 1</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16</m:t>
                        </m:r>
                      </m:den>
                    </m:f>
                  </m:oMath>
                </a14:m>
                <a:br>
                  <a:rPr lang="en-US" b="0" dirty="0"/>
                </a:br>
                <a:br>
                  <a:rPr lang="en-US" sz="2000" b="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3⋅2</m:t>
                        </m:r>
                      </m:num>
                      <m:den>
                        <m:r>
                          <a:rPr lang="en-US" b="0" i="1" smtClean="0">
                            <a:latin typeface="Cambria Math" panose="02040503050406030204" pitchFamily="18" charset="0"/>
                          </a:rPr>
                          <m:t>16⋅1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8</m:t>
                        </m:r>
                      </m:den>
                    </m:f>
                  </m:oMath>
                </a14:m>
                <a:endParaRPr lang="en-US" dirty="0"/>
              </a:p>
            </p:txBody>
          </p:sp>
        </mc:Choice>
        <mc:Fallback>
          <p:sp>
            <p:nvSpPr>
              <p:cNvPr id="3" name="Content Placeholder 2">
                <a:extLst>
                  <a:ext uri="{FF2B5EF4-FFF2-40B4-BE49-F238E27FC236}">
                    <a16:creationId xmlns:a16="http://schemas.microsoft.com/office/drawing/2014/main" id="{C6B00601-435E-4AA6-A731-E936E02E2DB4}"/>
                  </a:ext>
                </a:extLst>
              </p:cNvPr>
              <p:cNvSpPr>
                <a:spLocks noGrp="1" noRot="1" noChangeAspect="1" noMove="1" noResize="1" noEditPoints="1" noAdjustHandles="1" noChangeArrowheads="1" noChangeShapeType="1" noTextEdit="1"/>
              </p:cNvSpPr>
              <p:nvPr>
                <p:ph idx="1"/>
              </p:nvPr>
            </p:nvSpPr>
            <p:spPr>
              <a:xfrm>
                <a:off x="838200" y="1825624"/>
                <a:ext cx="10515600" cy="4714875"/>
              </a:xfrm>
              <a:blipFill>
                <a:blip r:embed="rId2"/>
                <a:stretch>
                  <a:fillRect l="-1043" t="-2196"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74574EE-C713-4CDF-AC58-B6F1ADD84E7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59F42A-BD0B-4948-9AEC-F0980B0B6976}"/>
              </a:ext>
            </a:extLst>
          </p:cNvPr>
          <p:cNvSpPr>
            <a:spLocks noGrp="1"/>
          </p:cNvSpPr>
          <p:nvPr>
            <p:ph type="sldNum" sz="quarter" idx="12"/>
          </p:nvPr>
        </p:nvSpPr>
        <p:spPr/>
        <p:txBody>
          <a:bodyPr/>
          <a:lstStyle/>
          <a:p>
            <a:fld id="{08CF7B41-8972-4B54-B2ED-1FFF63F18177}" type="slidenum">
              <a:rPr lang="en-BE" smtClean="0"/>
              <a:t>59</a:t>
            </a:fld>
            <a:endParaRPr lang="en-BE"/>
          </a:p>
        </p:txBody>
      </p:sp>
    </p:spTree>
    <p:extLst>
      <p:ext uri="{BB962C8B-B14F-4D97-AF65-F5344CB8AC3E}">
        <p14:creationId xmlns:p14="http://schemas.microsoft.com/office/powerpoint/2010/main" val="371042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1239-E34C-441D-AD54-6B04B68AA695}"/>
              </a:ext>
            </a:extLst>
          </p:cNvPr>
          <p:cNvSpPr>
            <a:spLocks noGrp="1"/>
          </p:cNvSpPr>
          <p:nvPr>
            <p:ph type="title"/>
          </p:nvPr>
        </p:nvSpPr>
        <p:spPr/>
        <p:txBody>
          <a:bodyPr/>
          <a:lstStyle/>
          <a:p>
            <a:r>
              <a:rPr lang="en-US" dirty="0"/>
              <a:t>Two coin flips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0AC8AF-C6E2-4070-B06E-73832D855BD1}"/>
                  </a:ext>
                </a:extLst>
              </p:cNvPr>
              <p:cNvSpPr>
                <a:spLocks noGrp="1"/>
              </p:cNvSpPr>
              <p:nvPr>
                <p:ph idx="1"/>
              </p:nvPr>
            </p:nvSpPr>
            <p:spPr/>
            <p:txBody>
              <a:bodyPr>
                <a:normAutofit/>
              </a:bodyPr>
              <a:lstStyle/>
              <a:p>
                <a:pPr fontAlgn="base"/>
                <a:r>
                  <a:rPr lang="en-US" sz="3200" dirty="0"/>
                  <a:t>A coin is flipped twice. What is the probability of getting heads and tails once each?</a:t>
                </a:r>
              </a:p>
              <a:p>
                <a:pPr marL="0" indent="0" fontAlgn="base">
                  <a:buNone/>
                </a:pPr>
                <a:endParaRPr lang="en-US" sz="3200" dirty="0"/>
              </a:p>
              <a:p>
                <a:pPr marL="0" indent="0" algn="ctr" fontAlgn="base">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1+1</m:t>
                          </m:r>
                        </m:num>
                        <m:den>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2</m:t>
                              </m:r>
                            </m:sup>
                          </m:sSup>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E20AC8AF-C6E2-4070-B06E-73832D855BD1}"/>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5D7C99-8482-4A8D-88F3-E49BA7843DA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959E049-33A1-452E-AB83-A769DADBBB3F}"/>
              </a:ext>
            </a:extLst>
          </p:cNvPr>
          <p:cNvSpPr>
            <a:spLocks noGrp="1"/>
          </p:cNvSpPr>
          <p:nvPr>
            <p:ph type="sldNum" sz="quarter" idx="12"/>
          </p:nvPr>
        </p:nvSpPr>
        <p:spPr/>
        <p:txBody>
          <a:bodyPr/>
          <a:lstStyle/>
          <a:p>
            <a:fld id="{08CF7B41-8972-4B54-B2ED-1FFF63F18177}" type="slidenum">
              <a:rPr lang="en-BE" smtClean="0"/>
              <a:t>6</a:t>
            </a:fld>
            <a:endParaRPr lang="en-BE"/>
          </a:p>
        </p:txBody>
      </p:sp>
    </p:spTree>
    <p:extLst>
      <p:ext uri="{BB962C8B-B14F-4D97-AF65-F5344CB8AC3E}">
        <p14:creationId xmlns:p14="http://schemas.microsoft.com/office/powerpoint/2010/main" val="3014580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solidFill>
                          <a:schemeClr val="bg1"/>
                        </a:solidFill>
                        <a:latin typeface="Cambria Math" panose="02040503050406030204" pitchFamily="18" charset="0"/>
                      </a:rPr>
                      <m:t>𝐴</m:t>
                    </m:r>
                    <m:r>
                      <a:rPr lang="en-US" b="0" i="1" dirty="0" smtClean="0">
                        <a:solidFill>
                          <a:schemeClr val="bg1"/>
                        </a:solidFill>
                        <a:latin typeface="Cambria Math" panose="02040503050406030204" pitchFamily="18" charset="0"/>
                      </a:rPr>
                      <m:t>−</m:t>
                    </m:r>
                  </m:oMath>
                </a14:m>
                <a:r>
                  <a:rPr lang="en-US" i="1" dirty="0">
                    <a:solidFill>
                      <a:schemeClr val="bg1"/>
                    </a:solidFill>
                    <a:latin typeface="Cambria Math" panose="02040503050406030204" pitchFamily="18" charset="0"/>
                  </a:rPr>
                  <a:t> </a:t>
                </a:r>
                <a:r>
                  <a:rPr lang="en-US" dirty="0">
                    <a:solidFill>
                      <a:schemeClr val="bg1"/>
                    </a:solidFill>
                  </a:rPr>
                  <a:t>equal number of H and T</a:t>
                </a:r>
                <a:br>
                  <a:rPr lang="en-US" i="1" dirty="0">
                    <a:solidFill>
                      <a:schemeClr val="bg1"/>
                    </a:solidFill>
                    <a:latin typeface="Cambria Math" panose="02040503050406030204" pitchFamily="18" charset="0"/>
                  </a:rPr>
                </a:br>
                <a14:m>
                  <m:oMath xmlns:m="http://schemas.openxmlformats.org/officeDocument/2006/math">
                    <m:r>
                      <a:rPr lang="en-US" i="1" dirty="0" smtClean="0">
                        <a:solidFill>
                          <a:schemeClr val="bg1"/>
                        </a:solidFill>
                        <a:latin typeface="Cambria Math" panose="02040503050406030204" pitchFamily="18" charset="0"/>
                      </a:rPr>
                      <m:t>𝐵</m:t>
                    </m:r>
                    <m:r>
                      <a:rPr lang="en-US" b="0" i="1" dirty="0" smtClean="0">
                        <a:solidFill>
                          <a:schemeClr val="bg1"/>
                        </a:solidFill>
                        <a:latin typeface="Cambria Math" panose="02040503050406030204" pitchFamily="18" charset="0"/>
                      </a:rPr>
                      <m:t>− </m:t>
                    </m:r>
                  </m:oMath>
                </a14:m>
                <a:r>
                  <a:rPr lang="en-US" dirty="0">
                    <a:solidFill>
                      <a:schemeClr val="bg1"/>
                    </a:solidFill>
                  </a:rPr>
                  <a:t>different results on the first and last flips</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3</m:t>
                            </m:r>
                          </m:sup>
                        </m:sSup>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4</m:t>
                        </m:r>
                      </m:den>
                    </m:f>
                  </m:oMath>
                </a14:m>
                <a:br>
                  <a:rPr lang="en-US" dirty="0"/>
                </a:br>
                <a14:m>
                  <m:oMath xmlns:m="http://schemas.openxmlformats.org/officeDocument/2006/math">
                    <m:r>
                      <a:rPr lang="en-US" i="1" dirty="0" smtClean="0">
                        <a:solidFill>
                          <a:schemeClr val="bg1"/>
                        </a:solidFill>
                        <a:latin typeface="Cambria Math" panose="02040503050406030204" pitchFamily="18" charset="0"/>
                      </a:rPr>
                      <m:t>𝐴𝐵</m:t>
                    </m:r>
                    <m:r>
                      <a:rPr lang="en-US" b="0" i="1" dirty="0" smtClean="0">
                        <a:solidFill>
                          <a:schemeClr val="bg1"/>
                        </a:solidFill>
                        <a:latin typeface="Cambria Math" panose="02040503050406030204" pitchFamily="18" charset="0"/>
                      </a:rPr>
                      <m:t>−</m:t>
                    </m:r>
                  </m:oMath>
                </a14:m>
                <a:r>
                  <a:rPr lang="en-US" dirty="0">
                    <a:solidFill>
                      <a:schemeClr val="bg1"/>
                    </a:solidFill>
                  </a:rPr>
                  <a:t> 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solidFill>
                      <a:schemeClr val="bg1"/>
                    </a:solidFill>
                  </a:rPr>
                </a:br>
                <a:r>
                  <a:rPr lang="en-US" dirty="0">
                    <a:solidFill>
                      <a:schemeClr val="bg1"/>
                    </a:solidFill>
                  </a:rPr>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60</a:t>
            </a:fld>
            <a:endParaRPr lang="en-BE"/>
          </a:p>
        </p:txBody>
      </p:sp>
    </p:spTree>
    <p:extLst>
      <p:ext uri="{BB962C8B-B14F-4D97-AF65-F5344CB8AC3E}">
        <p14:creationId xmlns:p14="http://schemas.microsoft.com/office/powerpoint/2010/main" val="1807737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3</m:t>
                            </m:r>
                          </m:sup>
                        </m:sSup>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4</m:t>
                        </m:r>
                      </m:den>
                    </m:f>
                  </m:oMath>
                </a14:m>
                <a:br>
                  <a:rPr lang="en-US" dirty="0"/>
                </a:br>
                <a14:m>
                  <m:oMath xmlns:m="http://schemas.openxmlformats.org/officeDocument/2006/math">
                    <m:r>
                      <a:rPr lang="en-US" i="1" dirty="0" smtClean="0">
                        <a:solidFill>
                          <a:schemeClr val="bg1"/>
                        </a:solidFill>
                        <a:latin typeface="Cambria Math" panose="02040503050406030204" pitchFamily="18" charset="0"/>
                      </a:rPr>
                      <m:t>𝐴𝐵</m:t>
                    </m:r>
                    <m:r>
                      <a:rPr lang="en-US" b="0" i="1" dirty="0" smtClean="0">
                        <a:solidFill>
                          <a:schemeClr val="bg1"/>
                        </a:solidFill>
                        <a:latin typeface="Cambria Math" panose="02040503050406030204" pitchFamily="18" charset="0"/>
                      </a:rPr>
                      <m:t>−</m:t>
                    </m:r>
                  </m:oMath>
                </a14:m>
                <a:r>
                  <a:rPr lang="en-US" dirty="0">
                    <a:solidFill>
                      <a:schemeClr val="bg1"/>
                    </a:solidFill>
                  </a:rPr>
                  <a:t> 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solidFill>
                      <a:schemeClr val="bg1"/>
                    </a:solidFill>
                  </a:rPr>
                </a:br>
                <a:r>
                  <a:rPr lang="en-US" dirty="0">
                    <a:solidFill>
                      <a:schemeClr val="bg1"/>
                    </a:solidFill>
                  </a:rPr>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61</a:t>
            </a:fld>
            <a:endParaRPr lang="en-BE"/>
          </a:p>
        </p:txBody>
      </p:sp>
    </p:spTree>
    <p:extLst>
      <p:ext uri="{BB962C8B-B14F-4D97-AF65-F5344CB8AC3E}">
        <p14:creationId xmlns:p14="http://schemas.microsoft.com/office/powerpoint/2010/main" val="3983362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3</m:t>
                            </m:r>
                          </m:sup>
                        </m:sSup>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4</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62</a:t>
            </a:fld>
            <a:endParaRPr lang="en-BE"/>
          </a:p>
        </p:txBody>
      </p:sp>
    </p:spTree>
    <p:extLst>
      <p:ext uri="{BB962C8B-B14F-4D97-AF65-F5344CB8AC3E}">
        <p14:creationId xmlns:p14="http://schemas.microsoft.com/office/powerpoint/2010/main" val="569746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3</m:t>
                            </m:r>
                          </m:sup>
                        </m:sSup>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4</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63</a:t>
            </a:fld>
            <a:endParaRPr lang="en-BE"/>
          </a:p>
        </p:txBody>
      </p:sp>
    </p:spTree>
    <p:extLst>
      <p:ext uri="{BB962C8B-B14F-4D97-AF65-F5344CB8AC3E}">
        <p14:creationId xmlns:p14="http://schemas.microsoft.com/office/powerpoint/2010/main" val="34910981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𝐴𝐵</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64</a:t>
            </a:fld>
            <a:endParaRPr lang="en-BE"/>
          </a:p>
        </p:txBody>
      </p:sp>
    </p:spTree>
    <p:extLst>
      <p:ext uri="{BB962C8B-B14F-4D97-AF65-F5344CB8AC3E}">
        <p14:creationId xmlns:p14="http://schemas.microsoft.com/office/powerpoint/2010/main" val="328585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𝐴𝐵</m:t>
                        </m:r>
                      </m:e>
                    </m:d>
                    <m:r>
                      <a:rPr lang="en-US" i="1">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m:t>
                        </m:r>
                      </m:num>
                      <m:den>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2</m:t>
                            </m:r>
                          </m:e>
                          <m:sup>
                            <m:r>
                              <a:rPr lang="en-US" i="1">
                                <a:solidFill>
                                  <a:schemeClr val="bg1"/>
                                </a:solidFill>
                                <a:latin typeface="Cambria Math" panose="02040503050406030204" pitchFamily="18" charset="0"/>
                              </a:rPr>
                              <m:t>4</m:t>
                            </m:r>
                          </m:sup>
                        </m:sSup>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8</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65</a:t>
            </a:fld>
            <a:endParaRPr lang="en-BE"/>
          </a:p>
        </p:txBody>
      </p:sp>
    </p:spTree>
    <p:extLst>
      <p:ext uri="{BB962C8B-B14F-4D97-AF65-F5344CB8AC3E}">
        <p14:creationId xmlns:p14="http://schemas.microsoft.com/office/powerpoint/2010/main" val="2443510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4</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solidFill>
                    <a:schemeClr val="bg1"/>
                  </a:solidFill>
                </a:endParaRPr>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66</a:t>
            </a:fld>
            <a:endParaRPr lang="en-BE"/>
          </a:p>
        </p:txBody>
      </p:sp>
    </p:spTree>
    <p:extLst>
      <p:ext uri="{BB962C8B-B14F-4D97-AF65-F5344CB8AC3E}">
        <p14:creationId xmlns:p14="http://schemas.microsoft.com/office/powerpoint/2010/main" val="176478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4</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i="1" dirty="0"/>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67</a:t>
            </a:fld>
            <a:endParaRPr lang="en-BE"/>
          </a:p>
        </p:txBody>
      </p:sp>
    </p:spTree>
    <p:extLst>
      <p:ext uri="{BB962C8B-B14F-4D97-AF65-F5344CB8AC3E}">
        <p14:creationId xmlns:p14="http://schemas.microsoft.com/office/powerpoint/2010/main" val="3662904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4F00-B9EB-490B-99FF-A189216D73E8}"/>
              </a:ext>
            </a:extLst>
          </p:cNvPr>
          <p:cNvSpPr>
            <a:spLocks noGrp="1"/>
          </p:cNvSpPr>
          <p:nvPr>
            <p:ph type="title"/>
          </p:nvPr>
        </p:nvSpPr>
        <p:spPr/>
        <p:txBody>
          <a:bodyPr/>
          <a:lstStyle/>
          <a:p>
            <a:r>
              <a:rPr lang="en-US" dirty="0"/>
              <a:t>Flipping a coin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21EE9-8067-434D-9B5E-40AC394DBE08}"/>
                  </a:ext>
                </a:extLst>
              </p:cNvPr>
              <p:cNvSpPr>
                <a:spLocks noGrp="1"/>
              </p:cNvSpPr>
              <p:nvPr>
                <p:ph idx="1"/>
              </p:nvPr>
            </p:nvSpPr>
            <p:spPr>
              <a:xfrm>
                <a:off x="838200" y="1447800"/>
                <a:ext cx="10515600" cy="5092700"/>
              </a:xfrm>
            </p:spPr>
            <p:txBody>
              <a:bodyPr>
                <a:normAutofit lnSpcReduction="10000"/>
              </a:bodyPr>
              <a:lstStyle/>
              <a:p>
                <a:pPr>
                  <a:lnSpc>
                    <a:spcPct val="110000"/>
                  </a:lnSpc>
                </a:pPr>
                <a:r>
                  <a:rPr lang="en-US" dirty="0"/>
                  <a:t>A coin is flipped 4 times. What is the probability of getting an equal number of heads and tails given that the outcomes on the first </a:t>
                </a:r>
                <a:r>
                  <a:rPr lang="nl-BE" dirty="0" err="1"/>
                  <a:t>and</a:t>
                </a:r>
                <a:r>
                  <a:rPr lang="nl-BE" dirty="0"/>
                  <a:t> </a:t>
                </a:r>
                <a:r>
                  <a:rPr lang="nl-BE" dirty="0" err="1"/>
                  <a:t>the</a:t>
                </a:r>
                <a:r>
                  <a:rPr lang="nl-BE" dirty="0"/>
                  <a:t> last </a:t>
                </a:r>
                <a:r>
                  <a:rPr lang="nl-BE" dirty="0" err="1"/>
                  <a:t>flips</a:t>
                </a:r>
                <a:r>
                  <a:rPr lang="nl-BE" dirty="0"/>
                  <a:t> are </a:t>
                </a:r>
                <a:r>
                  <a:rPr lang="nl-BE" dirty="0" err="1"/>
                  <a:t>not</a:t>
                </a:r>
                <a:r>
                  <a:rPr lang="nl-BE" dirty="0"/>
                  <a:t> </a:t>
                </a:r>
                <a:r>
                  <a:rPr lang="nl-BE" dirty="0" err="1"/>
                  <a:t>the</a:t>
                </a:r>
                <a:r>
                  <a:rPr lang="nl-BE" dirty="0"/>
                  <a:t> </a:t>
                </a:r>
                <a:r>
                  <a:rPr lang="nl-BE" dirty="0" err="1"/>
                  <a:t>same</a:t>
                </a:r>
                <a:r>
                  <a:rPr lang="nl-BE" dirty="0"/>
                  <a:t>?</a:t>
                </a:r>
                <a:br>
                  <a:rPr lang="en-US" dirty="0"/>
                </a:br>
                <a:br>
                  <a:rPr lang="en-US" sz="1800" dirty="0"/>
                </a:br>
                <a14:m>
                  <m:oMath xmlns:m="http://schemas.openxmlformats.org/officeDocument/2006/math">
                    <m:r>
                      <a:rPr lang="en-US" b="0" i="1" dirty="0" smtClean="0">
                        <a:latin typeface="Cambria Math" panose="02040503050406030204" pitchFamily="18" charset="0"/>
                      </a:rPr>
                      <m:t>𝐴</m:t>
                    </m:r>
                    <m:r>
                      <a:rPr lang="en-US" b="0" i="1" dirty="0" smtClean="0">
                        <a:latin typeface="Cambria Math" panose="02040503050406030204" pitchFamily="18" charset="0"/>
                      </a:rPr>
                      <m:t>−</m:t>
                    </m:r>
                  </m:oMath>
                </a14:m>
                <a:r>
                  <a:rPr lang="en-US" i="1" dirty="0">
                    <a:latin typeface="Cambria Math" panose="02040503050406030204" pitchFamily="18" charset="0"/>
                  </a:rPr>
                  <a:t> </a:t>
                </a:r>
                <a:r>
                  <a:rPr lang="en-US" dirty="0"/>
                  <a:t>equal number of H and T</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 </m:t>
                    </m:r>
                  </m:oMath>
                </a14:m>
                <a:r>
                  <a:rPr lang="en-US" dirty="0"/>
                  <a:t>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3</m:t>
                            </m:r>
                          </m:sup>
                        </m:sSup>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oMath>
                </a14:m>
                <a:br>
                  <a:rPr lang="en-US" dirty="0"/>
                </a:br>
                <a14:m>
                  <m:oMath xmlns:m="http://schemas.openxmlformats.org/officeDocument/2006/math">
                    <m:r>
                      <a:rPr lang="en-US" i="1" dirty="0" smtClean="0">
                        <a:latin typeface="Cambria Math" panose="02040503050406030204" pitchFamily="18" charset="0"/>
                      </a:rPr>
                      <m:t>𝐴𝐵</m:t>
                    </m:r>
                    <m:r>
                      <a:rPr lang="en-US" b="0" i="1" dirty="0" smtClean="0">
                        <a:latin typeface="Cambria Math" panose="02040503050406030204" pitchFamily="18" charset="0"/>
                      </a:rPr>
                      <m:t>−</m:t>
                    </m:r>
                  </m:oMath>
                </a14:m>
                <a:r>
                  <a:rPr lang="en-US" dirty="0"/>
                  <a:t> different results on the first and last flips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4</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8</m:t>
                        </m:r>
                      </m:den>
                    </m:f>
                  </m:oMath>
                </a14:m>
                <a:br>
                  <a:rPr lang="en-US" dirty="0"/>
                </a:br>
                <a:r>
                  <a:rPr lang="en-US" dirty="0"/>
                  <a:t>         equal number of H and T</a:t>
                </a:r>
              </a:p>
              <a:p>
                <a:pPr>
                  <a:lnSpc>
                    <a:spcPct val="110000"/>
                  </a:lnSpc>
                </a:pPr>
                <a:endParaRPr lang="en-US" sz="100" dirty="0"/>
              </a:p>
              <a:p>
                <a:pPr marL="0" indent="0">
                  <a:lnSpc>
                    <a:spcPct val="11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i="1" dirty="0"/>
              </a:p>
            </p:txBody>
          </p:sp>
        </mc:Choice>
        <mc:Fallback>
          <p:sp>
            <p:nvSpPr>
              <p:cNvPr id="3" name="Content Placeholder 2">
                <a:extLst>
                  <a:ext uri="{FF2B5EF4-FFF2-40B4-BE49-F238E27FC236}">
                    <a16:creationId xmlns:a16="http://schemas.microsoft.com/office/drawing/2014/main" id="{D2821EE9-8067-434D-9B5E-40AC394DBE08}"/>
                  </a:ext>
                </a:extLst>
              </p:cNvPr>
              <p:cNvSpPr>
                <a:spLocks noGrp="1" noRot="1" noChangeAspect="1" noMove="1" noResize="1" noEditPoints="1" noAdjustHandles="1" noChangeArrowheads="1" noChangeShapeType="1" noTextEdit="1"/>
              </p:cNvSpPr>
              <p:nvPr>
                <p:ph idx="1"/>
              </p:nvPr>
            </p:nvSpPr>
            <p:spPr>
              <a:xfrm>
                <a:off x="838200" y="1447800"/>
                <a:ext cx="10515600" cy="5092700"/>
              </a:xfrm>
              <a:blipFill>
                <a:blip r:embed="rId3"/>
                <a:stretch>
                  <a:fillRect l="-1043" t="-13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B29AF-1BA0-49D7-B552-390A44CE2914}"/>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4C5CF42-602C-404F-B9B7-03E0F2615541}"/>
              </a:ext>
            </a:extLst>
          </p:cNvPr>
          <p:cNvSpPr>
            <a:spLocks noGrp="1"/>
          </p:cNvSpPr>
          <p:nvPr>
            <p:ph type="sldNum" sz="quarter" idx="12"/>
          </p:nvPr>
        </p:nvSpPr>
        <p:spPr/>
        <p:txBody>
          <a:bodyPr/>
          <a:lstStyle/>
          <a:p>
            <a:fld id="{08CF7B41-8972-4B54-B2ED-1FFF63F18177}" type="slidenum">
              <a:rPr lang="en-BE" smtClean="0"/>
              <a:t>68</a:t>
            </a:fld>
            <a:endParaRPr lang="en-BE"/>
          </a:p>
        </p:txBody>
      </p:sp>
    </p:spTree>
    <p:extLst>
      <p:ext uri="{BB962C8B-B14F-4D97-AF65-F5344CB8AC3E}">
        <p14:creationId xmlns:p14="http://schemas.microsoft.com/office/powerpoint/2010/main" val="1387281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69</a:t>
            </a:fld>
            <a:endParaRPr lang="en-BE"/>
          </a:p>
        </p:txBody>
      </p:sp>
    </p:spTree>
    <p:extLst>
      <p:ext uri="{BB962C8B-B14F-4D97-AF65-F5344CB8AC3E}">
        <p14:creationId xmlns:p14="http://schemas.microsoft.com/office/powerpoint/2010/main" val="428240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619D2D-ED72-480C-896A-5BCB5307B8DE}"/>
              </a:ext>
            </a:extLst>
          </p:cNvPr>
          <p:cNvSpPr>
            <a:spLocks noGrp="1"/>
          </p:cNvSpPr>
          <p:nvPr>
            <p:ph type="title"/>
          </p:nvPr>
        </p:nvSpPr>
        <p:spPr/>
        <p:txBody>
          <a:bodyPr/>
          <a:lstStyle/>
          <a:p>
            <a:r>
              <a:rPr lang="en-US" dirty="0"/>
              <a:t>three coin flips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ED2E02D-3A57-4D5F-A065-1D3145988E01}"/>
                  </a:ext>
                </a:extLst>
              </p:cNvPr>
              <p:cNvSpPr>
                <a:spLocks noGrp="1"/>
              </p:cNvSpPr>
              <p:nvPr>
                <p:ph idx="1"/>
              </p:nvPr>
            </p:nvSpPr>
            <p:spPr/>
            <p:txBody>
              <a:bodyPr>
                <a:normAutofit/>
              </a:bodyPr>
              <a:lstStyle/>
              <a:p>
                <a:r>
                  <a:rPr lang="en-US" sz="3200" dirty="0"/>
                  <a:t>A coin is flipped three times. What is the probability of getting three heads?</a:t>
                </a:r>
              </a:p>
              <a:p>
                <a:pPr marL="0" indent="0">
                  <a:buNone/>
                </a:pPr>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3</m:t>
                          </m:r>
                          <m:r>
                            <a:rPr lang="en-US" sz="3200" b="0" i="1" smtClean="0">
                              <a:latin typeface="Cambria Math" panose="02040503050406030204" pitchFamily="18" charset="0"/>
                            </a:rPr>
                            <m:t>𝐻</m:t>
                          </m:r>
                        </m:e>
                      </m:d>
                      <m:r>
                        <a:rPr lang="en-US" sz="3200" b="0" i="1" smtClean="0">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3</m:t>
                              </m:r>
                            </m:sup>
                          </m:sSup>
                        </m:den>
                      </m:f>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8</m:t>
                          </m:r>
                        </m:den>
                      </m:f>
                    </m:oMath>
                  </m:oMathPara>
                </a14:m>
                <a:endParaRPr lang="en-BE" sz="3200" dirty="0"/>
              </a:p>
            </p:txBody>
          </p:sp>
        </mc:Choice>
        <mc:Fallback>
          <p:sp>
            <p:nvSpPr>
              <p:cNvPr id="7" name="Content Placeholder 6">
                <a:extLst>
                  <a:ext uri="{FF2B5EF4-FFF2-40B4-BE49-F238E27FC236}">
                    <a16:creationId xmlns:a16="http://schemas.microsoft.com/office/drawing/2014/main" id="{DED2E02D-3A57-4D5F-A065-1D3145988E01}"/>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B3DE174-ED48-4E88-A1EB-D678873D6B5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3C5437-B115-445B-B7F4-1CA1978F30BB}"/>
              </a:ext>
            </a:extLst>
          </p:cNvPr>
          <p:cNvSpPr>
            <a:spLocks noGrp="1"/>
          </p:cNvSpPr>
          <p:nvPr>
            <p:ph type="sldNum" sz="quarter" idx="12"/>
          </p:nvPr>
        </p:nvSpPr>
        <p:spPr/>
        <p:txBody>
          <a:bodyPr/>
          <a:lstStyle/>
          <a:p>
            <a:fld id="{08CF7B41-8972-4B54-B2ED-1FFF63F18177}" type="slidenum">
              <a:rPr lang="en-BE" smtClean="0"/>
              <a:t>7</a:t>
            </a:fld>
            <a:endParaRPr lang="en-BE"/>
          </a:p>
        </p:txBody>
      </p:sp>
    </p:spTree>
    <p:extLst>
      <p:ext uri="{BB962C8B-B14F-4D97-AF65-F5344CB8AC3E}">
        <p14:creationId xmlns:p14="http://schemas.microsoft.com/office/powerpoint/2010/main" val="3384377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70</a:t>
            </a:fld>
            <a:endParaRPr lang="en-BE"/>
          </a:p>
        </p:txBody>
      </p:sp>
    </p:spTree>
    <p:extLst>
      <p:ext uri="{BB962C8B-B14F-4D97-AF65-F5344CB8AC3E}">
        <p14:creationId xmlns:p14="http://schemas.microsoft.com/office/powerpoint/2010/main" val="674486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71</a:t>
            </a:fld>
            <a:endParaRPr lang="en-BE"/>
          </a:p>
        </p:txBody>
      </p:sp>
    </p:spTree>
    <p:extLst>
      <p:ext uri="{BB962C8B-B14F-4D97-AF65-F5344CB8AC3E}">
        <p14:creationId xmlns:p14="http://schemas.microsoft.com/office/powerpoint/2010/main" val="17301563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𝑋</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72</a:t>
            </a:fld>
            <a:endParaRPr lang="en-BE"/>
          </a:p>
        </p:txBody>
      </p:sp>
    </p:spTree>
    <p:extLst>
      <p:ext uri="{BB962C8B-B14F-4D97-AF65-F5344CB8AC3E}">
        <p14:creationId xmlns:p14="http://schemas.microsoft.com/office/powerpoint/2010/main" val="2053657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73</a:t>
            </a:fld>
            <a:endParaRPr lang="en-BE"/>
          </a:p>
        </p:txBody>
      </p:sp>
    </p:spTree>
    <p:extLst>
      <p:ext uri="{BB962C8B-B14F-4D97-AF65-F5344CB8AC3E}">
        <p14:creationId xmlns:p14="http://schemas.microsoft.com/office/powerpoint/2010/main" val="2764776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𝑋</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74</a:t>
            </a:fld>
            <a:endParaRPr lang="en-BE"/>
          </a:p>
        </p:txBody>
      </p:sp>
    </p:spTree>
    <p:extLst>
      <p:ext uri="{BB962C8B-B14F-4D97-AF65-F5344CB8AC3E}">
        <p14:creationId xmlns:p14="http://schemas.microsoft.com/office/powerpoint/2010/main" val="993247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36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75</a:t>
            </a:fld>
            <a:endParaRPr lang="en-BE"/>
          </a:p>
        </p:txBody>
      </p:sp>
    </p:spTree>
    <p:extLst>
      <p:ext uri="{BB962C8B-B14F-4D97-AF65-F5344CB8AC3E}">
        <p14:creationId xmlns:p14="http://schemas.microsoft.com/office/powerpoint/2010/main" val="3982692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76</a:t>
            </a:fld>
            <a:endParaRPr lang="en-BE"/>
          </a:p>
        </p:txBody>
      </p:sp>
    </p:spTree>
    <p:extLst>
      <p:ext uri="{BB962C8B-B14F-4D97-AF65-F5344CB8AC3E}">
        <p14:creationId xmlns:p14="http://schemas.microsoft.com/office/powerpoint/2010/main" val="15499793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28F9-514B-4822-BBA2-86E9DC241D07}"/>
              </a:ext>
            </a:extLst>
          </p:cNvPr>
          <p:cNvSpPr>
            <a:spLocks noGrp="1"/>
          </p:cNvSpPr>
          <p:nvPr>
            <p:ph type="title"/>
          </p:nvPr>
        </p:nvSpPr>
        <p:spPr/>
        <p:txBody>
          <a:bodyPr/>
          <a:lstStyle/>
          <a:p>
            <a:r>
              <a:rPr lang="en-US" dirty="0"/>
              <a:t>Rolling a die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FE0167-36B9-49E0-A1C6-C3E389CCCDCB}"/>
                  </a:ext>
                </a:extLst>
              </p:cNvPr>
              <p:cNvSpPr>
                <a:spLocks noGrp="1"/>
              </p:cNvSpPr>
              <p:nvPr>
                <p:ph idx="1"/>
              </p:nvPr>
            </p:nvSpPr>
            <p:spPr>
              <a:xfrm>
                <a:off x="838200" y="1643062"/>
                <a:ext cx="10515600" cy="4713287"/>
              </a:xfrm>
            </p:spPr>
            <p:txBody>
              <a:bodyPr/>
              <a:lstStyle/>
              <a:p>
                <a:r>
                  <a:rPr lang="en-US" dirty="0"/>
                  <a:t>We roll two fair dice. What is the probability to have 2 on the first die given that the sum of two numbers is 5?</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=5</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6⋅6</m:t>
                          </m:r>
                        </m:den>
                      </m:f>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oMath>
                  </m:oMathPara>
                </a14:m>
                <a:endParaRPr lang="en-BE" dirty="0"/>
              </a:p>
            </p:txBody>
          </p:sp>
        </mc:Choice>
        <mc:Fallback>
          <p:sp>
            <p:nvSpPr>
              <p:cNvPr id="3" name="Content Placeholder 2">
                <a:extLst>
                  <a:ext uri="{FF2B5EF4-FFF2-40B4-BE49-F238E27FC236}">
                    <a16:creationId xmlns:a16="http://schemas.microsoft.com/office/drawing/2014/main" id="{50FE0167-36B9-49E0-A1C6-C3E389CCCDC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796E9F0-621E-4CCE-B0DE-65AA14C2664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BACF9E-7358-471E-9D7F-28DE7EAB2D96}"/>
              </a:ext>
            </a:extLst>
          </p:cNvPr>
          <p:cNvSpPr>
            <a:spLocks noGrp="1"/>
          </p:cNvSpPr>
          <p:nvPr>
            <p:ph type="sldNum" sz="quarter" idx="12"/>
          </p:nvPr>
        </p:nvSpPr>
        <p:spPr/>
        <p:txBody>
          <a:bodyPr/>
          <a:lstStyle/>
          <a:p>
            <a:fld id="{08CF7B41-8972-4B54-B2ED-1FFF63F18177}" type="slidenum">
              <a:rPr lang="en-BE" smtClean="0"/>
              <a:t>77</a:t>
            </a:fld>
            <a:endParaRPr lang="en-BE"/>
          </a:p>
        </p:txBody>
      </p:sp>
    </p:spTree>
    <p:extLst>
      <p:ext uri="{BB962C8B-B14F-4D97-AF65-F5344CB8AC3E}">
        <p14:creationId xmlns:p14="http://schemas.microsoft.com/office/powerpoint/2010/main" val="134021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2C83DD-8274-444E-B427-27F01EFA8AA9}"/>
              </a:ext>
            </a:extLst>
          </p:cNvPr>
          <p:cNvSpPr>
            <a:spLocks noGrp="1"/>
          </p:cNvSpPr>
          <p:nvPr>
            <p:ph type="title"/>
          </p:nvPr>
        </p:nvSpPr>
        <p:spPr/>
        <p:txBody>
          <a:bodyPr/>
          <a:lstStyle/>
          <a:p>
            <a:r>
              <a:rPr lang="en-US" dirty="0"/>
              <a:t>The law </a:t>
            </a:r>
            <a:br>
              <a:rPr lang="en-US" dirty="0"/>
            </a:br>
            <a:r>
              <a:rPr lang="en-US" dirty="0"/>
              <a:t>of total probability</a:t>
            </a:r>
            <a:endParaRPr lang="en-BE" dirty="0"/>
          </a:p>
        </p:txBody>
      </p:sp>
      <p:sp>
        <p:nvSpPr>
          <p:cNvPr id="7" name="Text Placeholder 6">
            <a:extLst>
              <a:ext uri="{FF2B5EF4-FFF2-40B4-BE49-F238E27FC236}">
                <a16:creationId xmlns:a16="http://schemas.microsoft.com/office/drawing/2014/main" id="{D8B1B501-EC47-4B6C-8955-29210E64C8EE}"/>
              </a:ext>
            </a:extLst>
          </p:cNvPr>
          <p:cNvSpPr>
            <a:spLocks noGrp="1"/>
          </p:cNvSpPr>
          <p:nvPr>
            <p:ph type="body" idx="1"/>
          </p:nvPr>
        </p:nvSpPr>
        <p:spPr/>
        <p:txBody>
          <a:bodyPr/>
          <a:lstStyle/>
          <a:p>
            <a:r>
              <a:rPr lang="nl-BE" dirty="0">
                <a:hlinkClick r:id="rId2"/>
              </a:rPr>
              <a:t>https://youtu.be/U3_783xznQI</a:t>
            </a:r>
            <a:r>
              <a:rPr lang="nl-BE" dirty="0"/>
              <a:t> </a:t>
            </a:r>
            <a:endParaRPr lang="en-BE" dirty="0"/>
          </a:p>
        </p:txBody>
      </p:sp>
      <p:sp>
        <p:nvSpPr>
          <p:cNvPr id="4" name="Footer Placeholder 3">
            <a:extLst>
              <a:ext uri="{FF2B5EF4-FFF2-40B4-BE49-F238E27FC236}">
                <a16:creationId xmlns:a16="http://schemas.microsoft.com/office/drawing/2014/main" id="{48A89074-BC15-47EC-8DC2-2288B298241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4471D90-30C7-42AD-B9E2-24A9E69A8BDF}"/>
              </a:ext>
            </a:extLst>
          </p:cNvPr>
          <p:cNvSpPr>
            <a:spLocks noGrp="1"/>
          </p:cNvSpPr>
          <p:nvPr>
            <p:ph type="sldNum" sz="quarter" idx="12"/>
          </p:nvPr>
        </p:nvSpPr>
        <p:spPr/>
        <p:txBody>
          <a:bodyPr/>
          <a:lstStyle/>
          <a:p>
            <a:fld id="{08CF7B41-8972-4B54-B2ED-1FFF63F18177}" type="slidenum">
              <a:rPr lang="en-BE" smtClean="0"/>
              <a:t>78</a:t>
            </a:fld>
            <a:endParaRPr lang="en-BE"/>
          </a:p>
        </p:txBody>
      </p:sp>
    </p:spTree>
    <p:extLst>
      <p:ext uri="{BB962C8B-B14F-4D97-AF65-F5344CB8AC3E}">
        <p14:creationId xmlns:p14="http://schemas.microsoft.com/office/powerpoint/2010/main" val="41962060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7AA36E-D9C7-4447-908A-7EB1476553A4}"/>
              </a:ext>
            </a:extLst>
          </p:cNvPr>
          <p:cNvSpPr>
            <a:spLocks noGrp="1"/>
          </p:cNvSpPr>
          <p:nvPr>
            <p:ph type="title"/>
          </p:nvPr>
        </p:nvSpPr>
        <p:spPr/>
        <p:txBody>
          <a:bodyPr/>
          <a:lstStyle/>
          <a:p>
            <a:r>
              <a:rPr lang="en-US" b="1" cap="all" dirty="0"/>
              <a:t>The law of total probability</a:t>
            </a:r>
            <a:endParaRPr lang="en-BE" b="1" cap="all"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C4D1134-C177-4F92-90DE-C2CE71E2B211}"/>
                  </a:ext>
                </a:extLst>
              </p:cNvPr>
              <p:cNvSpPr>
                <a:spLocks noGrp="1"/>
              </p:cNvSpPr>
              <p:nvPr>
                <p:ph sz="half" idx="1"/>
              </p:nvPr>
            </p:nvSpPr>
            <p:spPr>
              <a:xfrm>
                <a:off x="609602" y="1514475"/>
                <a:ext cx="7127071" cy="4978399"/>
              </a:xfrm>
            </p:spPr>
            <p:txBody>
              <a:bodyPr>
                <a:normAutofit/>
              </a:bodyPr>
              <a:lstStyle/>
              <a:p>
                <a:pPr marL="0" indent="0">
                  <a:lnSpc>
                    <a:spcPct val="130000"/>
                  </a:lnSpc>
                  <a:buNone/>
                </a:pPr>
                <a:r>
                  <a:rPr lang="en-US" dirty="0"/>
                  <a:t>Suppose that the sample space </a:t>
                </a:r>
                <a14:m>
                  <m:oMath xmlns:m="http://schemas.openxmlformats.org/officeDocument/2006/math">
                    <m:r>
                      <a:rPr lang="en-US" i="1" dirty="0" smtClean="0">
                        <a:latin typeface="Cambria Math" panose="02040503050406030204" pitchFamily="18" charset="0"/>
                      </a:rPr>
                      <m:t>𝑆</m:t>
                    </m:r>
                  </m:oMath>
                </a14:m>
                <a:r>
                  <a:rPr lang="en-US" dirty="0"/>
                  <a:t> is split into </a:t>
                </a:r>
                <a14:m>
                  <m:oMath xmlns:m="http://schemas.openxmlformats.org/officeDocument/2006/math">
                    <m:r>
                      <a:rPr lang="en-US" i="1" dirty="0" smtClean="0">
                        <a:latin typeface="Cambria Math" panose="02040503050406030204" pitchFamily="18" charset="0"/>
                      </a:rPr>
                      <m:t>𝑛</m:t>
                    </m:r>
                  </m:oMath>
                </a14:m>
                <a:r>
                  <a:rPr lang="en-US" dirty="0"/>
                  <a:t> disjoint events:</a:t>
                </a: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a:p>
                <a:pPr marL="0" indent="0">
                  <a:lnSpc>
                    <a:spcPct val="130000"/>
                  </a:lnSpc>
                  <a:buNone/>
                </a:pPr>
                <a:r>
                  <a:rPr lang="en-US" dirty="0">
                    <a:solidFill>
                      <a:schemeClr val="bg1"/>
                    </a:solidFill>
                  </a:rPr>
                  <a:t>Then </a:t>
                </a:r>
                <a14:m>
                  <m:oMath xmlns:m="http://schemas.openxmlformats.org/officeDocument/2006/math">
                    <m:r>
                      <m:rPr>
                        <m:sty m:val="p"/>
                      </m:rPr>
                      <a:rPr lang="en-US" b="0" i="0" dirty="0" smtClean="0">
                        <a:solidFill>
                          <a:schemeClr val="bg1"/>
                        </a:solidFill>
                        <a:latin typeface="Cambria Math" panose="02040503050406030204" pitchFamily="18" charset="0"/>
                      </a:rPr>
                      <m:t>P</m:t>
                    </m:r>
                    <m:d>
                      <m:dPr>
                        <m:ctrlPr>
                          <a:rPr lang="en-US" b="0" i="0"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𝐴</m:t>
                        </m:r>
                      </m:e>
                    </m:d>
                  </m:oMath>
                </a14:m>
                <a:r>
                  <a:rPr lang="en-US" dirty="0">
                    <a:solidFill>
                      <a:schemeClr val="bg1"/>
                    </a:solidFill>
                  </a:rPr>
                  <a:t> can be computed as follows:</a:t>
                </a:r>
              </a:p>
              <a:p>
                <a:pPr marL="0" indent="0">
                  <a:lnSpc>
                    <a:spcPct val="130000"/>
                  </a:lnSpc>
                  <a:buNone/>
                </a:pPr>
                <a:endParaRPr lang="en-US" sz="400" dirty="0">
                  <a:solidFill>
                    <a:schemeClr val="bg1"/>
                  </a:solidFill>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1</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2</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𝑛</m:t>
                              </m:r>
                            </m:sub>
                          </m:sSub>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solidFill>
                    <a:schemeClr val="bg1"/>
                  </a:solidFill>
                  <a:latin typeface="Cambria Math" panose="02040503050406030204" pitchFamily="18" charset="0"/>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1</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1</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2</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2</m:t>
                              </m:r>
                            </m:sub>
                          </m:sSub>
                        </m:e>
                      </m:d>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𝑛</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𝑛</m:t>
                              </m:r>
                            </m:sub>
                          </m:sSub>
                        </m:e>
                      </m:d>
                    </m:oMath>
                  </m:oMathPara>
                </a14:m>
                <a:endParaRPr lang="en-BE" dirty="0">
                  <a:solidFill>
                    <a:schemeClr val="bg1"/>
                  </a:solidFill>
                </a:endParaRPr>
              </a:p>
            </p:txBody>
          </p:sp>
        </mc:Choice>
        <mc:Fallback>
          <p:sp>
            <p:nvSpPr>
              <p:cNvPr id="7" name="Content Placeholder 6">
                <a:extLst>
                  <a:ext uri="{FF2B5EF4-FFF2-40B4-BE49-F238E27FC236}">
                    <a16:creationId xmlns:a16="http://schemas.microsoft.com/office/drawing/2014/main" id="{1C4D1134-C177-4F92-90DE-C2CE71E2B211}"/>
                  </a:ext>
                </a:extLst>
              </p:cNvPr>
              <p:cNvSpPr>
                <a:spLocks noGrp="1" noRot="1" noChangeAspect="1" noMove="1" noResize="1" noEditPoints="1" noAdjustHandles="1" noChangeArrowheads="1" noChangeShapeType="1" noTextEdit="1"/>
              </p:cNvSpPr>
              <p:nvPr>
                <p:ph sz="half" idx="1"/>
              </p:nvPr>
            </p:nvSpPr>
            <p:spPr>
              <a:xfrm>
                <a:off x="609602" y="1514475"/>
                <a:ext cx="7127071" cy="4978399"/>
              </a:xfrm>
              <a:blipFill>
                <a:blip r:embed="rId2"/>
                <a:stretch>
                  <a:fillRect l="-171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832AB49-340D-4DA5-8ABE-174BC83AAD7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824597D-04A5-48B5-B44A-5E4D69C5BD22}"/>
              </a:ext>
            </a:extLst>
          </p:cNvPr>
          <p:cNvSpPr>
            <a:spLocks noGrp="1"/>
          </p:cNvSpPr>
          <p:nvPr>
            <p:ph type="sldNum" sz="quarter" idx="12"/>
          </p:nvPr>
        </p:nvSpPr>
        <p:spPr/>
        <p:txBody>
          <a:bodyPr/>
          <a:lstStyle/>
          <a:p>
            <a:fld id="{08CF7B41-8972-4B54-B2ED-1FFF63F18177}" type="slidenum">
              <a:rPr lang="en-BE" smtClean="0"/>
              <a:t>79</a:t>
            </a:fld>
            <a:endParaRPr lang="en-BE"/>
          </a:p>
        </p:txBody>
      </p:sp>
      <p:grpSp>
        <p:nvGrpSpPr>
          <p:cNvPr id="21" name="Group 20">
            <a:extLst>
              <a:ext uri="{FF2B5EF4-FFF2-40B4-BE49-F238E27FC236}">
                <a16:creationId xmlns:a16="http://schemas.microsoft.com/office/drawing/2014/main" id="{9A601EC0-1F94-4905-861B-5BC24991C758}"/>
              </a:ext>
            </a:extLst>
          </p:cNvPr>
          <p:cNvGrpSpPr/>
          <p:nvPr/>
        </p:nvGrpSpPr>
        <p:grpSpPr>
          <a:xfrm>
            <a:off x="7736673" y="2046677"/>
            <a:ext cx="4114800" cy="3296848"/>
            <a:chOff x="6886575" y="2066925"/>
            <a:chExt cx="4695825" cy="3762375"/>
          </a:xfrm>
        </p:grpSpPr>
        <p:grpSp>
          <p:nvGrpSpPr>
            <p:cNvPr id="20" name="Group 19">
              <a:extLst>
                <a:ext uri="{FF2B5EF4-FFF2-40B4-BE49-F238E27FC236}">
                  <a16:creationId xmlns:a16="http://schemas.microsoft.com/office/drawing/2014/main" id="{CE4617B5-71C7-421F-B468-F0FCB74D7B46}"/>
                </a:ext>
              </a:extLst>
            </p:cNvPr>
            <p:cNvGrpSpPr/>
            <p:nvPr/>
          </p:nvGrpSpPr>
          <p:grpSpPr>
            <a:xfrm>
              <a:off x="6886575" y="2066925"/>
              <a:ext cx="4695825" cy="2752725"/>
              <a:chOff x="6886575" y="2066925"/>
              <a:chExt cx="4695825" cy="2752725"/>
            </a:xfrm>
          </p:grpSpPr>
          <p:sp>
            <p:nvSpPr>
              <p:cNvPr id="9" name="Rectangle 8">
                <a:extLst>
                  <a:ext uri="{FF2B5EF4-FFF2-40B4-BE49-F238E27FC236}">
                    <a16:creationId xmlns:a16="http://schemas.microsoft.com/office/drawing/2014/main" id="{A9DF0834-E059-449B-8049-7569CB351D31}"/>
                  </a:ext>
                </a:extLst>
              </p:cNvPr>
              <p:cNvSpPr/>
              <p:nvPr/>
            </p:nvSpPr>
            <p:spPr>
              <a:xfrm>
                <a:off x="6886575" y="2066925"/>
                <a:ext cx="4695825" cy="275272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E7A40D-0020-4A50-955A-16FBCE653146}"/>
                      </a:ext>
                    </a:extLst>
                  </p:cNvPr>
                  <p:cNvSpPr txBox="1"/>
                  <p:nvPr/>
                </p:nvSpPr>
                <p:spPr>
                  <a:xfrm>
                    <a:off x="7172325" y="2209770"/>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𝟏</m:t>
                              </m:r>
                            </m:sub>
                          </m:sSub>
                        </m:oMath>
                      </m:oMathPara>
                    </a14:m>
                    <a:endParaRPr lang="en-BE" sz="2000" b="1" dirty="0">
                      <a:solidFill>
                        <a:srgbClr val="0070C0"/>
                      </a:solidFill>
                    </a:endParaRPr>
                  </a:p>
                </p:txBody>
              </p:sp>
            </mc:Choice>
            <mc:Fallback>
              <p:sp>
                <p:nvSpPr>
                  <p:cNvPr id="13" name="TextBox 12">
                    <a:extLst>
                      <a:ext uri="{FF2B5EF4-FFF2-40B4-BE49-F238E27FC236}">
                        <a16:creationId xmlns:a16="http://schemas.microsoft.com/office/drawing/2014/main" id="{73E7A40D-0020-4A50-955A-16FBCE653146}"/>
                      </a:ext>
                    </a:extLst>
                  </p:cNvPr>
                  <p:cNvSpPr txBox="1">
                    <a:spLocks noRot="1" noChangeAspect="1" noMove="1" noResize="1" noEditPoints="1" noAdjustHandles="1" noChangeArrowheads="1" noChangeShapeType="1" noTextEdit="1"/>
                  </p:cNvSpPr>
                  <p:nvPr/>
                </p:nvSpPr>
                <p:spPr>
                  <a:xfrm>
                    <a:off x="7172325" y="2209770"/>
                    <a:ext cx="609600" cy="400110"/>
                  </a:xfrm>
                  <a:prstGeom prst="rect">
                    <a:avLst/>
                  </a:prstGeom>
                  <a:blipFill>
                    <a:blip r:embed="rId3"/>
                    <a:stretch>
                      <a:fillRect b="-15517"/>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48DE79B-E850-4447-9A23-0E2ADC6FD713}"/>
                      </a:ext>
                    </a:extLst>
                  </p:cNvPr>
                  <p:cNvSpPr txBox="1"/>
                  <p:nvPr/>
                </p:nvSpPr>
                <p:spPr>
                  <a:xfrm>
                    <a:off x="8929686" y="2205008"/>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𝟐</m:t>
                              </m:r>
                            </m:sub>
                          </m:sSub>
                        </m:oMath>
                      </m:oMathPara>
                    </a14:m>
                    <a:endParaRPr lang="en-BE" sz="2000" b="1" dirty="0">
                      <a:solidFill>
                        <a:srgbClr val="0070C0"/>
                      </a:solidFill>
                    </a:endParaRPr>
                  </a:p>
                </p:txBody>
              </p:sp>
            </mc:Choice>
            <mc:Fallback>
              <p:sp>
                <p:nvSpPr>
                  <p:cNvPr id="14" name="TextBox 13">
                    <a:extLst>
                      <a:ext uri="{FF2B5EF4-FFF2-40B4-BE49-F238E27FC236}">
                        <a16:creationId xmlns:a16="http://schemas.microsoft.com/office/drawing/2014/main" id="{048DE79B-E850-4447-9A23-0E2ADC6FD713}"/>
                      </a:ext>
                    </a:extLst>
                  </p:cNvPr>
                  <p:cNvSpPr txBox="1">
                    <a:spLocks noRot="1" noChangeAspect="1" noMove="1" noResize="1" noEditPoints="1" noAdjustHandles="1" noChangeArrowheads="1" noChangeShapeType="1" noTextEdit="1"/>
                  </p:cNvSpPr>
                  <p:nvPr/>
                </p:nvSpPr>
                <p:spPr>
                  <a:xfrm>
                    <a:off x="8929686" y="2205008"/>
                    <a:ext cx="609600" cy="400110"/>
                  </a:xfrm>
                  <a:prstGeom prst="rect">
                    <a:avLst/>
                  </a:prstGeom>
                  <a:blipFill>
                    <a:blip r:embed="rId4"/>
                    <a:stretch>
                      <a:fillRect b="-15789"/>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48B6E14-6248-4473-9D13-FD1B74F37F4C}"/>
                      </a:ext>
                    </a:extLst>
                  </p:cNvPr>
                  <p:cNvSpPr txBox="1"/>
                  <p:nvPr/>
                </p:nvSpPr>
                <p:spPr>
                  <a:xfrm>
                    <a:off x="10577512" y="2205008"/>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𝟑</m:t>
                              </m:r>
                            </m:sub>
                          </m:sSub>
                        </m:oMath>
                      </m:oMathPara>
                    </a14:m>
                    <a:endParaRPr lang="en-BE" sz="2000" b="1" dirty="0">
                      <a:solidFill>
                        <a:srgbClr val="0070C0"/>
                      </a:solidFill>
                    </a:endParaRPr>
                  </a:p>
                </p:txBody>
              </p:sp>
            </mc:Choice>
            <mc:Fallback>
              <p:sp>
                <p:nvSpPr>
                  <p:cNvPr id="15" name="TextBox 14">
                    <a:extLst>
                      <a:ext uri="{FF2B5EF4-FFF2-40B4-BE49-F238E27FC236}">
                        <a16:creationId xmlns:a16="http://schemas.microsoft.com/office/drawing/2014/main" id="{A48B6E14-6248-4473-9D13-FD1B74F37F4C}"/>
                      </a:ext>
                    </a:extLst>
                  </p:cNvPr>
                  <p:cNvSpPr txBox="1">
                    <a:spLocks noRot="1" noChangeAspect="1" noMove="1" noResize="1" noEditPoints="1" noAdjustHandles="1" noChangeArrowheads="1" noChangeShapeType="1" noTextEdit="1"/>
                  </p:cNvSpPr>
                  <p:nvPr/>
                </p:nvSpPr>
                <p:spPr>
                  <a:xfrm>
                    <a:off x="10577512" y="2205008"/>
                    <a:ext cx="609600" cy="400110"/>
                  </a:xfrm>
                  <a:prstGeom prst="rect">
                    <a:avLst/>
                  </a:prstGeom>
                  <a:blipFill>
                    <a:blip r:embed="rId5"/>
                    <a:stretch>
                      <a:fillRect b="-15789"/>
                    </a:stretch>
                  </a:blipFill>
                </p:spPr>
                <p:txBody>
                  <a:bodyPr/>
                  <a:lstStyle/>
                  <a:p>
                    <a:r>
                      <a:rPr lang="en-BE">
                        <a:noFill/>
                      </a:rPr>
                      <a:t> </a:t>
                    </a:r>
                  </a:p>
                </p:txBody>
              </p:sp>
            </mc:Fallback>
          </mc:AlternateContent>
        </p:grpSp>
        <p:sp>
          <p:nvSpPr>
            <p:cNvPr id="10" name="Arc 9">
              <a:extLst>
                <a:ext uri="{FF2B5EF4-FFF2-40B4-BE49-F238E27FC236}">
                  <a16:creationId xmlns:a16="http://schemas.microsoft.com/office/drawing/2014/main" id="{68A67317-7FF3-4376-BDD1-307FEAD1056B}"/>
                </a:ext>
              </a:extLst>
            </p:cNvPr>
            <p:cNvSpPr/>
            <p:nvPr/>
          </p:nvSpPr>
          <p:spPr>
            <a:xfrm>
              <a:off x="9182100" y="2066925"/>
              <a:ext cx="1000125" cy="3762375"/>
            </a:xfrm>
            <a:prstGeom prst="arc">
              <a:avLst>
                <a:gd name="adj1" fmla="val 16200000"/>
                <a:gd name="adj2" fmla="val 37529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1" name="Arc 10">
              <a:extLst>
                <a:ext uri="{FF2B5EF4-FFF2-40B4-BE49-F238E27FC236}">
                  <a16:creationId xmlns:a16="http://schemas.microsoft.com/office/drawing/2014/main" id="{B47ED274-3671-4500-9DA6-1A77ED75DBD3}"/>
                </a:ext>
              </a:extLst>
            </p:cNvPr>
            <p:cNvSpPr/>
            <p:nvPr/>
          </p:nvSpPr>
          <p:spPr>
            <a:xfrm flipH="1">
              <a:off x="8382000" y="2066925"/>
              <a:ext cx="419100" cy="3762375"/>
            </a:xfrm>
            <a:prstGeom prst="arc">
              <a:avLst>
                <a:gd name="adj1" fmla="val 16200000"/>
                <a:gd name="adj2" fmla="val 465356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spTree>
    <p:extLst>
      <p:ext uri="{BB962C8B-B14F-4D97-AF65-F5344CB8AC3E}">
        <p14:creationId xmlns:p14="http://schemas.microsoft.com/office/powerpoint/2010/main" val="106421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619D2D-ED72-480C-896A-5BCB5307B8DE}"/>
              </a:ext>
            </a:extLst>
          </p:cNvPr>
          <p:cNvSpPr>
            <a:spLocks noGrp="1"/>
          </p:cNvSpPr>
          <p:nvPr>
            <p:ph type="title"/>
          </p:nvPr>
        </p:nvSpPr>
        <p:spPr/>
        <p:txBody>
          <a:bodyPr/>
          <a:lstStyle/>
          <a:p>
            <a:r>
              <a:rPr lang="en-US" dirty="0"/>
              <a:t>three coin flips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ED2E02D-3A57-4D5F-A065-1D3145988E01}"/>
                  </a:ext>
                </a:extLst>
              </p:cNvPr>
              <p:cNvSpPr>
                <a:spLocks noGrp="1"/>
              </p:cNvSpPr>
              <p:nvPr>
                <p:ph idx="1"/>
              </p:nvPr>
            </p:nvSpPr>
            <p:spPr/>
            <p:txBody>
              <a:bodyPr>
                <a:normAutofit/>
              </a:bodyPr>
              <a:lstStyle/>
              <a:p>
                <a:r>
                  <a:rPr lang="en-US" sz="3200" dirty="0"/>
                  <a:t>A coin is flipped three times. What is the probability of getting three heads?</a:t>
                </a:r>
              </a:p>
              <a:p>
                <a:pPr marL="0" indent="0">
                  <a:buNone/>
                </a:pPr>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3</m:t>
                          </m:r>
                          <m:r>
                            <a:rPr lang="en-US" sz="3200" b="0" i="1" smtClean="0">
                              <a:latin typeface="Cambria Math" panose="02040503050406030204" pitchFamily="18" charset="0"/>
                            </a:rPr>
                            <m:t>𝐻</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3</m:t>
                              </m:r>
                            </m:sup>
                          </m:sSup>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8</m:t>
                          </m:r>
                        </m:den>
                      </m:f>
                    </m:oMath>
                  </m:oMathPara>
                </a14:m>
                <a:endParaRPr lang="en-BE" sz="3200" dirty="0"/>
              </a:p>
            </p:txBody>
          </p:sp>
        </mc:Choice>
        <mc:Fallback>
          <p:sp>
            <p:nvSpPr>
              <p:cNvPr id="7" name="Content Placeholder 6">
                <a:extLst>
                  <a:ext uri="{FF2B5EF4-FFF2-40B4-BE49-F238E27FC236}">
                    <a16:creationId xmlns:a16="http://schemas.microsoft.com/office/drawing/2014/main" id="{DED2E02D-3A57-4D5F-A065-1D3145988E01}"/>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B3DE174-ED48-4E88-A1EB-D678873D6B5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3C5437-B115-445B-B7F4-1CA1978F30BB}"/>
              </a:ext>
            </a:extLst>
          </p:cNvPr>
          <p:cNvSpPr>
            <a:spLocks noGrp="1"/>
          </p:cNvSpPr>
          <p:nvPr>
            <p:ph type="sldNum" sz="quarter" idx="12"/>
          </p:nvPr>
        </p:nvSpPr>
        <p:spPr/>
        <p:txBody>
          <a:bodyPr/>
          <a:lstStyle/>
          <a:p>
            <a:fld id="{08CF7B41-8972-4B54-B2ED-1FFF63F18177}" type="slidenum">
              <a:rPr lang="en-BE" smtClean="0"/>
              <a:t>8</a:t>
            </a:fld>
            <a:endParaRPr lang="en-BE"/>
          </a:p>
        </p:txBody>
      </p:sp>
    </p:spTree>
    <p:extLst>
      <p:ext uri="{BB962C8B-B14F-4D97-AF65-F5344CB8AC3E}">
        <p14:creationId xmlns:p14="http://schemas.microsoft.com/office/powerpoint/2010/main" val="13964189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7AA36E-D9C7-4447-908A-7EB1476553A4}"/>
              </a:ext>
            </a:extLst>
          </p:cNvPr>
          <p:cNvSpPr>
            <a:spLocks noGrp="1"/>
          </p:cNvSpPr>
          <p:nvPr>
            <p:ph type="title"/>
          </p:nvPr>
        </p:nvSpPr>
        <p:spPr/>
        <p:txBody>
          <a:bodyPr/>
          <a:lstStyle/>
          <a:p>
            <a:r>
              <a:rPr lang="en-US" b="1" cap="all" dirty="0"/>
              <a:t>The law of total probability</a:t>
            </a:r>
            <a:endParaRPr lang="en-BE" b="1" cap="all"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1C4D1134-C177-4F92-90DE-C2CE71E2B211}"/>
                  </a:ext>
                </a:extLst>
              </p:cNvPr>
              <p:cNvSpPr>
                <a:spLocks noGrp="1"/>
              </p:cNvSpPr>
              <p:nvPr>
                <p:ph sz="half" idx="1"/>
              </p:nvPr>
            </p:nvSpPr>
            <p:spPr>
              <a:xfrm>
                <a:off x="609602" y="1514475"/>
                <a:ext cx="7127071" cy="4978399"/>
              </a:xfrm>
            </p:spPr>
            <p:txBody>
              <a:bodyPr>
                <a:normAutofit/>
              </a:bodyPr>
              <a:lstStyle/>
              <a:p>
                <a:pPr marL="0" indent="0">
                  <a:lnSpc>
                    <a:spcPct val="130000"/>
                  </a:lnSpc>
                  <a:buNone/>
                </a:pPr>
                <a:r>
                  <a:rPr lang="en-US" dirty="0"/>
                  <a:t>Suppose that the sample space </a:t>
                </a:r>
                <a14:m>
                  <m:oMath xmlns:m="http://schemas.openxmlformats.org/officeDocument/2006/math">
                    <m:r>
                      <a:rPr lang="en-US" i="1" dirty="0" smtClean="0">
                        <a:latin typeface="Cambria Math" panose="02040503050406030204" pitchFamily="18" charset="0"/>
                      </a:rPr>
                      <m:t>𝑆</m:t>
                    </m:r>
                  </m:oMath>
                </a14:m>
                <a:r>
                  <a:rPr lang="en-US" dirty="0"/>
                  <a:t> is split into </a:t>
                </a:r>
                <a14:m>
                  <m:oMath xmlns:m="http://schemas.openxmlformats.org/officeDocument/2006/math">
                    <m:r>
                      <a:rPr lang="en-US" i="1" dirty="0" smtClean="0">
                        <a:latin typeface="Cambria Math" panose="02040503050406030204" pitchFamily="18" charset="0"/>
                      </a:rPr>
                      <m:t>𝑛</m:t>
                    </m:r>
                  </m:oMath>
                </a14:m>
                <a:r>
                  <a:rPr lang="en-US" dirty="0"/>
                  <a:t> disjoint events:</a:t>
                </a: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𝑛</m:t>
                          </m:r>
                        </m:sub>
                      </m:sSub>
                      <m:r>
                        <a:rPr lang="en-US" b="0" i="1" smtClean="0">
                          <a:solidFill>
                            <a:schemeClr val="accent1">
                              <a:lumMod val="75000"/>
                            </a:schemeClr>
                          </a:solidFill>
                          <a:latin typeface="Cambria Math" panose="02040503050406030204" pitchFamily="18" charset="0"/>
                        </a:rPr>
                        <m:t>,  </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𝐸</m:t>
                          </m:r>
                        </m:e>
                        <m:sub>
                          <m:r>
                            <a:rPr lang="en-US" b="0" i="1" smtClean="0">
                              <a:solidFill>
                                <a:schemeClr val="accent1">
                                  <a:lumMod val="75000"/>
                                </a:schemeClr>
                              </a:solidFill>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a:p>
                <a:pPr marL="0" indent="0">
                  <a:lnSpc>
                    <a:spcPct val="130000"/>
                  </a:lnSpc>
                  <a:buNone/>
                </a:pPr>
                <a:r>
                  <a:rPr lang="en-US" dirty="0"/>
                  <a:t>Then </a:t>
                </a:r>
                <a14:m>
                  <m:oMath xmlns:m="http://schemas.openxmlformats.org/officeDocument/2006/math">
                    <m:r>
                      <m:rPr>
                        <m:sty m:val="p"/>
                      </m:rPr>
                      <a:rPr lang="en-US" b="0" i="0" dirty="0" smtClean="0">
                        <a:latin typeface="Cambria Math" panose="02040503050406030204" pitchFamily="18" charset="0"/>
                      </a:rPr>
                      <m:t>P</m:t>
                    </m:r>
                    <m:d>
                      <m:dPr>
                        <m:ctrlPr>
                          <a:rPr lang="en-US" b="0" i="0" dirty="0" smtClean="0">
                            <a:latin typeface="Cambria Math" panose="02040503050406030204" pitchFamily="18" charset="0"/>
                          </a:rPr>
                        </m:ctrlPr>
                      </m:dPr>
                      <m:e>
                        <m:r>
                          <a:rPr lang="en-US" b="0" i="1" dirty="0" smtClean="0">
                            <a:solidFill>
                              <a:srgbClr val="C00000"/>
                            </a:solidFill>
                            <a:latin typeface="Cambria Math" panose="02040503050406030204" pitchFamily="18" charset="0"/>
                          </a:rPr>
                          <m:t>𝐴</m:t>
                        </m:r>
                      </m:e>
                    </m:d>
                  </m:oMath>
                </a14:m>
                <a:r>
                  <a:rPr lang="en-US" dirty="0"/>
                  <a:t> can be computed as follows:</a:t>
                </a:r>
              </a:p>
              <a:p>
                <a:pPr marL="0" indent="0">
                  <a:lnSpc>
                    <a:spcPct val="130000"/>
                  </a:lnSpc>
                  <a:buNone/>
                </a:pPr>
                <a:endParaRPr lang="en-US" sz="400" dirty="0"/>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nSpc>
                    <a:spcPct val="13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e>
                      </m:d>
                    </m:oMath>
                  </m:oMathPara>
                </a14:m>
                <a:endParaRPr lang="en-BE" dirty="0"/>
              </a:p>
            </p:txBody>
          </p:sp>
        </mc:Choice>
        <mc:Fallback>
          <p:sp>
            <p:nvSpPr>
              <p:cNvPr id="7" name="Content Placeholder 6">
                <a:extLst>
                  <a:ext uri="{FF2B5EF4-FFF2-40B4-BE49-F238E27FC236}">
                    <a16:creationId xmlns:a16="http://schemas.microsoft.com/office/drawing/2014/main" id="{1C4D1134-C177-4F92-90DE-C2CE71E2B211}"/>
                  </a:ext>
                </a:extLst>
              </p:cNvPr>
              <p:cNvSpPr>
                <a:spLocks noGrp="1" noRot="1" noChangeAspect="1" noMove="1" noResize="1" noEditPoints="1" noAdjustHandles="1" noChangeArrowheads="1" noChangeShapeType="1" noTextEdit="1"/>
              </p:cNvSpPr>
              <p:nvPr>
                <p:ph sz="half" idx="1"/>
              </p:nvPr>
            </p:nvSpPr>
            <p:spPr>
              <a:xfrm>
                <a:off x="609602" y="1514475"/>
                <a:ext cx="7127071" cy="4978399"/>
              </a:xfrm>
              <a:blipFill>
                <a:blip r:embed="rId2"/>
                <a:stretch>
                  <a:fillRect l="-171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832AB49-340D-4DA5-8ABE-174BC83AAD7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824597D-04A5-48B5-B44A-5E4D69C5BD22}"/>
              </a:ext>
            </a:extLst>
          </p:cNvPr>
          <p:cNvSpPr>
            <a:spLocks noGrp="1"/>
          </p:cNvSpPr>
          <p:nvPr>
            <p:ph type="sldNum" sz="quarter" idx="12"/>
          </p:nvPr>
        </p:nvSpPr>
        <p:spPr/>
        <p:txBody>
          <a:bodyPr/>
          <a:lstStyle/>
          <a:p>
            <a:fld id="{08CF7B41-8972-4B54-B2ED-1FFF63F18177}" type="slidenum">
              <a:rPr lang="en-BE" smtClean="0"/>
              <a:t>80</a:t>
            </a:fld>
            <a:endParaRPr lang="en-BE"/>
          </a:p>
        </p:txBody>
      </p:sp>
      <p:grpSp>
        <p:nvGrpSpPr>
          <p:cNvPr id="21" name="Group 20">
            <a:extLst>
              <a:ext uri="{FF2B5EF4-FFF2-40B4-BE49-F238E27FC236}">
                <a16:creationId xmlns:a16="http://schemas.microsoft.com/office/drawing/2014/main" id="{9A601EC0-1F94-4905-861B-5BC24991C758}"/>
              </a:ext>
            </a:extLst>
          </p:cNvPr>
          <p:cNvGrpSpPr/>
          <p:nvPr/>
        </p:nvGrpSpPr>
        <p:grpSpPr>
          <a:xfrm>
            <a:off x="7736673" y="2046677"/>
            <a:ext cx="4114800" cy="3296848"/>
            <a:chOff x="6886575" y="2066925"/>
            <a:chExt cx="4695825" cy="3762375"/>
          </a:xfrm>
        </p:grpSpPr>
        <p:grpSp>
          <p:nvGrpSpPr>
            <p:cNvPr id="20" name="Group 19">
              <a:extLst>
                <a:ext uri="{FF2B5EF4-FFF2-40B4-BE49-F238E27FC236}">
                  <a16:creationId xmlns:a16="http://schemas.microsoft.com/office/drawing/2014/main" id="{CE4617B5-71C7-421F-B468-F0FCB74D7B46}"/>
                </a:ext>
              </a:extLst>
            </p:cNvPr>
            <p:cNvGrpSpPr/>
            <p:nvPr/>
          </p:nvGrpSpPr>
          <p:grpSpPr>
            <a:xfrm>
              <a:off x="6886575" y="2066925"/>
              <a:ext cx="4695825" cy="2752725"/>
              <a:chOff x="6886575" y="2066925"/>
              <a:chExt cx="4695825" cy="2752725"/>
            </a:xfrm>
          </p:grpSpPr>
          <p:sp>
            <p:nvSpPr>
              <p:cNvPr id="9" name="Rectangle 8">
                <a:extLst>
                  <a:ext uri="{FF2B5EF4-FFF2-40B4-BE49-F238E27FC236}">
                    <a16:creationId xmlns:a16="http://schemas.microsoft.com/office/drawing/2014/main" id="{A9DF0834-E059-449B-8049-7569CB351D31}"/>
                  </a:ext>
                </a:extLst>
              </p:cNvPr>
              <p:cNvSpPr/>
              <p:nvPr/>
            </p:nvSpPr>
            <p:spPr>
              <a:xfrm>
                <a:off x="6886575" y="2066925"/>
                <a:ext cx="4695825" cy="2752725"/>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FEB2481F-6E5C-4C24-A506-00E42A40E92F}"/>
                  </a:ext>
                </a:extLst>
              </p:cNvPr>
              <p:cNvSpPr/>
              <p:nvPr/>
            </p:nvSpPr>
            <p:spPr>
              <a:xfrm>
                <a:off x="7353299" y="2682875"/>
                <a:ext cx="3762375" cy="16002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E7A40D-0020-4A50-955A-16FBCE653146}"/>
                      </a:ext>
                    </a:extLst>
                  </p:cNvPr>
                  <p:cNvSpPr txBox="1"/>
                  <p:nvPr/>
                </p:nvSpPr>
                <p:spPr>
                  <a:xfrm>
                    <a:off x="7172325" y="2209770"/>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𝟏</m:t>
                              </m:r>
                            </m:sub>
                          </m:sSub>
                        </m:oMath>
                      </m:oMathPara>
                    </a14:m>
                    <a:endParaRPr lang="en-BE" sz="2000" b="1" dirty="0">
                      <a:solidFill>
                        <a:srgbClr val="0070C0"/>
                      </a:solidFill>
                    </a:endParaRPr>
                  </a:p>
                </p:txBody>
              </p:sp>
            </mc:Choice>
            <mc:Fallback>
              <p:sp>
                <p:nvSpPr>
                  <p:cNvPr id="13" name="TextBox 12">
                    <a:extLst>
                      <a:ext uri="{FF2B5EF4-FFF2-40B4-BE49-F238E27FC236}">
                        <a16:creationId xmlns:a16="http://schemas.microsoft.com/office/drawing/2014/main" id="{73E7A40D-0020-4A50-955A-16FBCE653146}"/>
                      </a:ext>
                    </a:extLst>
                  </p:cNvPr>
                  <p:cNvSpPr txBox="1">
                    <a:spLocks noRot="1" noChangeAspect="1" noMove="1" noResize="1" noEditPoints="1" noAdjustHandles="1" noChangeArrowheads="1" noChangeShapeType="1" noTextEdit="1"/>
                  </p:cNvSpPr>
                  <p:nvPr/>
                </p:nvSpPr>
                <p:spPr>
                  <a:xfrm>
                    <a:off x="7172325" y="2209770"/>
                    <a:ext cx="609600" cy="400110"/>
                  </a:xfrm>
                  <a:prstGeom prst="rect">
                    <a:avLst/>
                  </a:prstGeom>
                  <a:blipFill>
                    <a:blip r:embed="rId3"/>
                    <a:stretch>
                      <a:fillRect b="-15517"/>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48DE79B-E850-4447-9A23-0E2ADC6FD713}"/>
                      </a:ext>
                    </a:extLst>
                  </p:cNvPr>
                  <p:cNvSpPr txBox="1"/>
                  <p:nvPr/>
                </p:nvSpPr>
                <p:spPr>
                  <a:xfrm>
                    <a:off x="8929686" y="2205008"/>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𝟐</m:t>
                              </m:r>
                            </m:sub>
                          </m:sSub>
                        </m:oMath>
                      </m:oMathPara>
                    </a14:m>
                    <a:endParaRPr lang="en-BE" sz="2000" b="1" dirty="0">
                      <a:solidFill>
                        <a:srgbClr val="0070C0"/>
                      </a:solidFill>
                    </a:endParaRPr>
                  </a:p>
                </p:txBody>
              </p:sp>
            </mc:Choice>
            <mc:Fallback>
              <p:sp>
                <p:nvSpPr>
                  <p:cNvPr id="14" name="TextBox 13">
                    <a:extLst>
                      <a:ext uri="{FF2B5EF4-FFF2-40B4-BE49-F238E27FC236}">
                        <a16:creationId xmlns:a16="http://schemas.microsoft.com/office/drawing/2014/main" id="{048DE79B-E850-4447-9A23-0E2ADC6FD713}"/>
                      </a:ext>
                    </a:extLst>
                  </p:cNvPr>
                  <p:cNvSpPr txBox="1">
                    <a:spLocks noRot="1" noChangeAspect="1" noMove="1" noResize="1" noEditPoints="1" noAdjustHandles="1" noChangeArrowheads="1" noChangeShapeType="1" noTextEdit="1"/>
                  </p:cNvSpPr>
                  <p:nvPr/>
                </p:nvSpPr>
                <p:spPr>
                  <a:xfrm>
                    <a:off x="8929686" y="2205008"/>
                    <a:ext cx="609600" cy="400110"/>
                  </a:xfrm>
                  <a:prstGeom prst="rect">
                    <a:avLst/>
                  </a:prstGeom>
                  <a:blipFill>
                    <a:blip r:embed="rId4"/>
                    <a:stretch>
                      <a:fillRect b="-15789"/>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48B6E14-6248-4473-9D13-FD1B74F37F4C}"/>
                      </a:ext>
                    </a:extLst>
                  </p:cNvPr>
                  <p:cNvSpPr txBox="1"/>
                  <p:nvPr/>
                </p:nvSpPr>
                <p:spPr>
                  <a:xfrm>
                    <a:off x="10577512" y="2205008"/>
                    <a:ext cx="60960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𝑬</m:t>
                              </m:r>
                            </m:e>
                            <m:sub>
                              <m:r>
                                <a:rPr lang="en-US" sz="2000" b="1" i="1" smtClean="0">
                                  <a:solidFill>
                                    <a:srgbClr val="0070C0"/>
                                  </a:solidFill>
                                  <a:latin typeface="Cambria Math" panose="02040503050406030204" pitchFamily="18" charset="0"/>
                                </a:rPr>
                                <m:t>𝟑</m:t>
                              </m:r>
                            </m:sub>
                          </m:sSub>
                        </m:oMath>
                      </m:oMathPara>
                    </a14:m>
                    <a:endParaRPr lang="en-BE" sz="2000" b="1" dirty="0">
                      <a:solidFill>
                        <a:srgbClr val="0070C0"/>
                      </a:solidFill>
                    </a:endParaRPr>
                  </a:p>
                </p:txBody>
              </p:sp>
            </mc:Choice>
            <mc:Fallback>
              <p:sp>
                <p:nvSpPr>
                  <p:cNvPr id="15" name="TextBox 14">
                    <a:extLst>
                      <a:ext uri="{FF2B5EF4-FFF2-40B4-BE49-F238E27FC236}">
                        <a16:creationId xmlns:a16="http://schemas.microsoft.com/office/drawing/2014/main" id="{A48B6E14-6248-4473-9D13-FD1B74F37F4C}"/>
                      </a:ext>
                    </a:extLst>
                  </p:cNvPr>
                  <p:cNvSpPr txBox="1">
                    <a:spLocks noRot="1" noChangeAspect="1" noMove="1" noResize="1" noEditPoints="1" noAdjustHandles="1" noChangeArrowheads="1" noChangeShapeType="1" noTextEdit="1"/>
                  </p:cNvSpPr>
                  <p:nvPr/>
                </p:nvSpPr>
                <p:spPr>
                  <a:xfrm>
                    <a:off x="10577512" y="2205008"/>
                    <a:ext cx="609600" cy="400110"/>
                  </a:xfrm>
                  <a:prstGeom prst="rect">
                    <a:avLst/>
                  </a:prstGeom>
                  <a:blipFill>
                    <a:blip r:embed="rId5"/>
                    <a:stretch>
                      <a:fillRect b="-15789"/>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98C2F1D-CE8C-41D4-BC00-B1144B42A75A}"/>
                      </a:ext>
                    </a:extLst>
                  </p:cNvPr>
                  <p:cNvSpPr txBox="1"/>
                  <p:nvPr/>
                </p:nvSpPr>
                <p:spPr>
                  <a:xfrm>
                    <a:off x="7386636" y="3228945"/>
                    <a:ext cx="105727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C00000"/>
                              </a:solidFill>
                              <a:latin typeface="Cambria Math" panose="02040503050406030204" pitchFamily="18" charset="0"/>
                            </a:rPr>
                            <m:t>𝑨</m:t>
                          </m:r>
                          <m:r>
                            <a:rPr lang="en-US" sz="2000" b="1" i="1" smtClean="0">
                              <a:solidFill>
                                <a:srgbClr val="C00000"/>
                              </a:solidFill>
                              <a:latin typeface="Cambria Math" panose="02040503050406030204" pitchFamily="18" charset="0"/>
                            </a:rPr>
                            <m: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𝑬</m:t>
                              </m:r>
                            </m:e>
                            <m:sub>
                              <m:r>
                                <a:rPr lang="en-US" sz="2000" b="1" i="1" smtClean="0">
                                  <a:solidFill>
                                    <a:srgbClr val="C00000"/>
                                  </a:solidFill>
                                  <a:latin typeface="Cambria Math" panose="02040503050406030204" pitchFamily="18" charset="0"/>
                                </a:rPr>
                                <m:t>𝟏</m:t>
                              </m:r>
                            </m:sub>
                          </m:sSub>
                        </m:oMath>
                      </m:oMathPara>
                    </a14:m>
                    <a:endParaRPr lang="en-BE" sz="2000" b="1" dirty="0">
                      <a:solidFill>
                        <a:srgbClr val="0070C0"/>
                      </a:solidFill>
                    </a:endParaRPr>
                  </a:p>
                </p:txBody>
              </p:sp>
            </mc:Choice>
            <mc:Fallback>
              <p:sp>
                <p:nvSpPr>
                  <p:cNvPr id="16" name="TextBox 15">
                    <a:extLst>
                      <a:ext uri="{FF2B5EF4-FFF2-40B4-BE49-F238E27FC236}">
                        <a16:creationId xmlns:a16="http://schemas.microsoft.com/office/drawing/2014/main" id="{E98C2F1D-CE8C-41D4-BC00-B1144B42A75A}"/>
                      </a:ext>
                    </a:extLst>
                  </p:cNvPr>
                  <p:cNvSpPr txBox="1">
                    <a:spLocks noRot="1" noChangeAspect="1" noMove="1" noResize="1" noEditPoints="1" noAdjustHandles="1" noChangeArrowheads="1" noChangeShapeType="1" noTextEdit="1"/>
                  </p:cNvSpPr>
                  <p:nvPr/>
                </p:nvSpPr>
                <p:spPr>
                  <a:xfrm>
                    <a:off x="7386636" y="3228945"/>
                    <a:ext cx="1057275" cy="400110"/>
                  </a:xfrm>
                  <a:prstGeom prst="rect">
                    <a:avLst/>
                  </a:prstGeom>
                  <a:blipFill>
                    <a:blip r:embed="rId6"/>
                    <a:stretch>
                      <a:fillRect b="-15789"/>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4E2C9CE-2A5C-4239-B71E-582CC8D476CB}"/>
                      </a:ext>
                    </a:extLst>
                  </p:cNvPr>
                  <p:cNvSpPr txBox="1"/>
                  <p:nvPr/>
                </p:nvSpPr>
                <p:spPr>
                  <a:xfrm>
                    <a:off x="8739189" y="3243232"/>
                    <a:ext cx="105727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C00000"/>
                              </a:solidFill>
                              <a:latin typeface="Cambria Math" panose="02040503050406030204" pitchFamily="18" charset="0"/>
                            </a:rPr>
                            <m:t>𝑨</m:t>
                          </m:r>
                          <m:r>
                            <a:rPr lang="en-US" sz="2000" b="1" i="1" smtClean="0">
                              <a:solidFill>
                                <a:srgbClr val="C00000"/>
                              </a:solidFill>
                              <a:latin typeface="Cambria Math" panose="02040503050406030204" pitchFamily="18" charset="0"/>
                            </a:rPr>
                            <m: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𝑬</m:t>
                              </m:r>
                            </m:e>
                            <m:sub>
                              <m:r>
                                <a:rPr lang="en-US" sz="2000" b="1" i="1" smtClean="0">
                                  <a:solidFill>
                                    <a:srgbClr val="C00000"/>
                                  </a:solidFill>
                                  <a:latin typeface="Cambria Math" panose="02040503050406030204" pitchFamily="18" charset="0"/>
                                </a:rPr>
                                <m:t>𝟐</m:t>
                              </m:r>
                            </m:sub>
                          </m:sSub>
                        </m:oMath>
                      </m:oMathPara>
                    </a14:m>
                    <a:endParaRPr lang="en-BE" sz="2000" b="1" dirty="0">
                      <a:solidFill>
                        <a:srgbClr val="0070C0"/>
                      </a:solidFill>
                    </a:endParaRPr>
                  </a:p>
                </p:txBody>
              </p:sp>
            </mc:Choice>
            <mc:Fallback>
              <p:sp>
                <p:nvSpPr>
                  <p:cNvPr id="17" name="TextBox 16">
                    <a:extLst>
                      <a:ext uri="{FF2B5EF4-FFF2-40B4-BE49-F238E27FC236}">
                        <a16:creationId xmlns:a16="http://schemas.microsoft.com/office/drawing/2014/main" id="{24E2C9CE-2A5C-4239-B71E-582CC8D476CB}"/>
                      </a:ext>
                    </a:extLst>
                  </p:cNvPr>
                  <p:cNvSpPr txBox="1">
                    <a:spLocks noRot="1" noChangeAspect="1" noMove="1" noResize="1" noEditPoints="1" noAdjustHandles="1" noChangeArrowheads="1" noChangeShapeType="1" noTextEdit="1"/>
                  </p:cNvSpPr>
                  <p:nvPr/>
                </p:nvSpPr>
                <p:spPr>
                  <a:xfrm>
                    <a:off x="8739189" y="3243232"/>
                    <a:ext cx="1057275" cy="400110"/>
                  </a:xfrm>
                  <a:prstGeom prst="rect">
                    <a:avLst/>
                  </a:prstGeom>
                  <a:blipFill>
                    <a:blip r:embed="rId7"/>
                    <a:stretch>
                      <a:fillRect b="-15789"/>
                    </a:stretch>
                  </a:blipFill>
                </p:spPr>
                <p:txBody>
                  <a:bodyPr/>
                  <a:lstStyle/>
                  <a:p>
                    <a:r>
                      <a:rPr lang="en-BE">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CFF749E-783F-4CEF-B2AC-ECC3A372D1D6}"/>
                      </a:ext>
                    </a:extLst>
                  </p:cNvPr>
                  <p:cNvSpPr txBox="1"/>
                  <p:nvPr/>
                </p:nvSpPr>
                <p:spPr>
                  <a:xfrm>
                    <a:off x="10141747" y="3243232"/>
                    <a:ext cx="1057275"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1" i="1" smtClean="0">
                              <a:solidFill>
                                <a:srgbClr val="C00000"/>
                              </a:solidFill>
                              <a:latin typeface="Cambria Math" panose="02040503050406030204" pitchFamily="18" charset="0"/>
                            </a:rPr>
                            <m:t>𝑨</m:t>
                          </m:r>
                          <m:r>
                            <a:rPr lang="en-US" sz="2000" b="1" i="1" smtClean="0">
                              <a:solidFill>
                                <a:srgbClr val="C00000"/>
                              </a:solidFill>
                              <a:latin typeface="Cambria Math" panose="02040503050406030204" pitchFamily="18" charset="0"/>
                            </a:rPr>
                            <m: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𝑬</m:t>
                              </m:r>
                            </m:e>
                            <m:sub>
                              <m:r>
                                <a:rPr lang="en-US" sz="2000" b="1" i="1" smtClean="0">
                                  <a:solidFill>
                                    <a:srgbClr val="C00000"/>
                                  </a:solidFill>
                                  <a:latin typeface="Cambria Math" panose="02040503050406030204" pitchFamily="18" charset="0"/>
                                </a:rPr>
                                <m:t>𝟑</m:t>
                              </m:r>
                            </m:sub>
                          </m:sSub>
                        </m:oMath>
                      </m:oMathPara>
                    </a14:m>
                    <a:endParaRPr lang="en-BE" sz="2000" b="1" dirty="0">
                      <a:solidFill>
                        <a:srgbClr val="0070C0"/>
                      </a:solidFill>
                    </a:endParaRPr>
                  </a:p>
                </p:txBody>
              </p:sp>
            </mc:Choice>
            <mc:Fallback>
              <p:sp>
                <p:nvSpPr>
                  <p:cNvPr id="18" name="TextBox 17">
                    <a:extLst>
                      <a:ext uri="{FF2B5EF4-FFF2-40B4-BE49-F238E27FC236}">
                        <a16:creationId xmlns:a16="http://schemas.microsoft.com/office/drawing/2014/main" id="{1CFF749E-783F-4CEF-B2AC-ECC3A372D1D6}"/>
                      </a:ext>
                    </a:extLst>
                  </p:cNvPr>
                  <p:cNvSpPr txBox="1">
                    <a:spLocks noRot="1" noChangeAspect="1" noMove="1" noResize="1" noEditPoints="1" noAdjustHandles="1" noChangeArrowheads="1" noChangeShapeType="1" noTextEdit="1"/>
                  </p:cNvSpPr>
                  <p:nvPr/>
                </p:nvSpPr>
                <p:spPr>
                  <a:xfrm>
                    <a:off x="10141747" y="3243232"/>
                    <a:ext cx="1057275" cy="400110"/>
                  </a:xfrm>
                  <a:prstGeom prst="rect">
                    <a:avLst/>
                  </a:prstGeom>
                  <a:blipFill>
                    <a:blip r:embed="rId8"/>
                    <a:stretch>
                      <a:fillRect b="-15789"/>
                    </a:stretch>
                  </a:blipFill>
                </p:spPr>
                <p:txBody>
                  <a:bodyPr/>
                  <a:lstStyle/>
                  <a:p>
                    <a:r>
                      <a:rPr lang="en-BE">
                        <a:noFill/>
                      </a:rPr>
                      <a:t> </a:t>
                    </a:r>
                  </a:p>
                </p:txBody>
              </p:sp>
            </mc:Fallback>
          </mc:AlternateContent>
        </p:grpSp>
        <p:sp>
          <p:nvSpPr>
            <p:cNvPr id="10" name="Arc 9">
              <a:extLst>
                <a:ext uri="{FF2B5EF4-FFF2-40B4-BE49-F238E27FC236}">
                  <a16:creationId xmlns:a16="http://schemas.microsoft.com/office/drawing/2014/main" id="{68A67317-7FF3-4376-BDD1-307FEAD1056B}"/>
                </a:ext>
              </a:extLst>
            </p:cNvPr>
            <p:cNvSpPr/>
            <p:nvPr/>
          </p:nvSpPr>
          <p:spPr>
            <a:xfrm>
              <a:off x="9182100" y="2066925"/>
              <a:ext cx="1000125" cy="3762375"/>
            </a:xfrm>
            <a:prstGeom prst="arc">
              <a:avLst>
                <a:gd name="adj1" fmla="val 16200000"/>
                <a:gd name="adj2" fmla="val 375290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11" name="Arc 10">
              <a:extLst>
                <a:ext uri="{FF2B5EF4-FFF2-40B4-BE49-F238E27FC236}">
                  <a16:creationId xmlns:a16="http://schemas.microsoft.com/office/drawing/2014/main" id="{B47ED274-3671-4500-9DA6-1A77ED75DBD3}"/>
                </a:ext>
              </a:extLst>
            </p:cNvPr>
            <p:cNvSpPr/>
            <p:nvPr/>
          </p:nvSpPr>
          <p:spPr>
            <a:xfrm flipH="1">
              <a:off x="8382000" y="2066925"/>
              <a:ext cx="419100" cy="3762375"/>
            </a:xfrm>
            <a:prstGeom prst="arc">
              <a:avLst>
                <a:gd name="adj1" fmla="val 16200000"/>
                <a:gd name="adj2" fmla="val 465356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grpSp>
    </p:spTree>
    <p:extLst>
      <p:ext uri="{BB962C8B-B14F-4D97-AF65-F5344CB8AC3E}">
        <p14:creationId xmlns:p14="http://schemas.microsoft.com/office/powerpoint/2010/main" val="2936623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BD4116-BCFB-4A65-B5B4-63C623442A78}"/>
              </a:ext>
            </a:extLst>
          </p:cNvPr>
          <p:cNvSpPr>
            <a:spLocks noGrp="1"/>
          </p:cNvSpPr>
          <p:nvPr>
            <p:ph type="title"/>
          </p:nvPr>
        </p:nvSpPr>
        <p:spPr/>
        <p:txBody>
          <a:bodyPr/>
          <a:lstStyle/>
          <a:p>
            <a:r>
              <a:rPr lang="en-US" dirty="0"/>
              <a:t>heights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F2C4C8B-7663-41AC-9E52-091541985921}"/>
                  </a:ext>
                </a:extLst>
              </p:cNvPr>
              <p:cNvSpPr>
                <a:spLocks noGrp="1"/>
              </p:cNvSpPr>
              <p:nvPr>
                <p:ph idx="1"/>
              </p:nvPr>
            </p:nvSpPr>
            <p:spPr>
              <a:xfrm>
                <a:off x="838200" y="1466850"/>
                <a:ext cx="10515600" cy="4889500"/>
              </a:xfrm>
            </p:spPr>
            <p:txBody>
              <a:bodyPr>
                <a:normAutofit/>
              </a:bodyPr>
              <a:lstStyle/>
              <a:p>
                <a:r>
                  <a:rPr lang="en-US" sz="3200" dirty="0"/>
                  <a:t>In a class, 40% of students are male and 60% are female. It’s known that 60% of the males and 10% of the females are taller than 6 feet. What % of the class is </a:t>
                </a:r>
                <a:r>
                  <a:rPr lang="en-US" sz="3200" u="sng" dirty="0"/>
                  <a:t>not taller than</a:t>
                </a:r>
                <a:r>
                  <a:rPr lang="en-US" sz="3200" dirty="0"/>
                  <a:t> 6 feet?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𝑀𝑎𝑙𝑒</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𝐹𝑒𝑚𝑎𝑙𝑒</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solidFill>
                    <a:schemeClr val="bg1"/>
                  </a:solidFill>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1−0.6</m:t>
                          </m:r>
                        </m:e>
                      </m:d>
                      <m:r>
                        <a:rPr lang="en-US" b="0" i="1" smtClean="0">
                          <a:solidFill>
                            <a:schemeClr val="bg1"/>
                          </a:solidFill>
                          <a:latin typeface="Cambria Math" panose="02040503050406030204" pitchFamily="18" charset="0"/>
                        </a:rPr>
                        <m:t>⋅0.4+</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1−0.1</m:t>
                          </m:r>
                        </m:e>
                      </m:d>
                      <m:r>
                        <a:rPr lang="en-US" b="0" i="1" smtClean="0">
                          <a:solidFill>
                            <a:schemeClr val="bg1"/>
                          </a:solidFill>
                          <a:latin typeface="Cambria Math" panose="02040503050406030204" pitchFamily="18" charset="0"/>
                        </a:rPr>
                        <m:t>⋅0.6=0.7</m:t>
                      </m:r>
                    </m:oMath>
                  </m:oMathPara>
                </a14:m>
                <a:endParaRPr lang="en-BE" dirty="0">
                  <a:solidFill>
                    <a:schemeClr val="bg1"/>
                  </a:solidFill>
                </a:endParaRPr>
              </a:p>
            </p:txBody>
          </p:sp>
        </mc:Choice>
        <mc:Fallback>
          <p:sp>
            <p:nvSpPr>
              <p:cNvPr id="8" name="Content Placeholder 7">
                <a:extLst>
                  <a:ext uri="{FF2B5EF4-FFF2-40B4-BE49-F238E27FC236}">
                    <a16:creationId xmlns:a16="http://schemas.microsoft.com/office/drawing/2014/main" id="{AF2C4C8B-7663-41AC-9E52-091541985921}"/>
                  </a:ext>
                </a:extLst>
              </p:cNvPr>
              <p:cNvSpPr>
                <a:spLocks noGrp="1" noRot="1" noChangeAspect="1" noMove="1" noResize="1" noEditPoints="1" noAdjustHandles="1" noChangeArrowheads="1" noChangeShapeType="1" noTextEdit="1"/>
              </p:cNvSpPr>
              <p:nvPr>
                <p:ph idx="1"/>
              </p:nvPr>
            </p:nvSpPr>
            <p:spPr>
              <a:xfrm>
                <a:off x="838200" y="1466850"/>
                <a:ext cx="10515600" cy="4889500"/>
              </a:xfrm>
              <a:blipFill>
                <a:blip r:embed="rId2"/>
                <a:stretch>
                  <a:fillRect l="-1333" t="-2618"/>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BE3B729-7F1E-422E-B8F7-63CD29ED6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EF22E0FE-19EB-4B0B-AA04-E8038BE650A6}"/>
              </a:ext>
            </a:extLst>
          </p:cNvPr>
          <p:cNvSpPr>
            <a:spLocks noGrp="1"/>
          </p:cNvSpPr>
          <p:nvPr>
            <p:ph type="sldNum" sz="quarter" idx="12"/>
          </p:nvPr>
        </p:nvSpPr>
        <p:spPr/>
        <p:txBody>
          <a:bodyPr/>
          <a:lstStyle/>
          <a:p>
            <a:fld id="{08CF7B41-8972-4B54-B2ED-1FFF63F18177}" type="slidenum">
              <a:rPr lang="en-BE" smtClean="0"/>
              <a:t>81</a:t>
            </a:fld>
            <a:endParaRPr lang="en-BE"/>
          </a:p>
        </p:txBody>
      </p:sp>
    </p:spTree>
    <p:extLst>
      <p:ext uri="{BB962C8B-B14F-4D97-AF65-F5344CB8AC3E}">
        <p14:creationId xmlns:p14="http://schemas.microsoft.com/office/powerpoint/2010/main" val="3024155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BD4116-BCFB-4A65-B5B4-63C623442A78}"/>
              </a:ext>
            </a:extLst>
          </p:cNvPr>
          <p:cNvSpPr>
            <a:spLocks noGrp="1"/>
          </p:cNvSpPr>
          <p:nvPr>
            <p:ph type="title"/>
          </p:nvPr>
        </p:nvSpPr>
        <p:spPr/>
        <p:txBody>
          <a:bodyPr/>
          <a:lstStyle/>
          <a:p>
            <a:r>
              <a:rPr lang="en-US" dirty="0"/>
              <a:t>heights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F2C4C8B-7663-41AC-9E52-091541985921}"/>
                  </a:ext>
                </a:extLst>
              </p:cNvPr>
              <p:cNvSpPr>
                <a:spLocks noGrp="1"/>
              </p:cNvSpPr>
              <p:nvPr>
                <p:ph idx="1"/>
              </p:nvPr>
            </p:nvSpPr>
            <p:spPr>
              <a:xfrm>
                <a:off x="838200" y="1466850"/>
                <a:ext cx="10515600" cy="4889500"/>
              </a:xfrm>
            </p:spPr>
            <p:txBody>
              <a:bodyPr>
                <a:normAutofit/>
              </a:bodyPr>
              <a:lstStyle/>
              <a:p>
                <a:r>
                  <a:rPr lang="en-US" sz="3200" dirty="0"/>
                  <a:t>In a class, 40% of students are male and 60% are female. It’s known that 60% of the males and 10% of the females are taller than 6 feet. What % of the class is </a:t>
                </a:r>
                <a:r>
                  <a:rPr lang="en-US" sz="3200" u="sng" dirty="0"/>
                  <a:t>not taller than</a:t>
                </a:r>
                <a:r>
                  <a:rPr lang="en-US" sz="3200" dirty="0"/>
                  <a:t> 6 feet?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𝑀𝑎𝑙𝑒</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𝐹𝑒𝑚𝑎𝑙𝑒</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solidFill>
                    <a:schemeClr val="bg1"/>
                  </a:solidFill>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1−0.6</m:t>
                          </m:r>
                        </m:e>
                      </m:d>
                      <m:r>
                        <a:rPr lang="en-US" b="0" i="1" smtClean="0">
                          <a:solidFill>
                            <a:schemeClr val="bg1"/>
                          </a:solidFill>
                          <a:latin typeface="Cambria Math" panose="02040503050406030204" pitchFamily="18" charset="0"/>
                        </a:rPr>
                        <m:t>⋅0.4+</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1−0.1</m:t>
                          </m:r>
                        </m:e>
                      </m:d>
                      <m:r>
                        <a:rPr lang="en-US" b="0" i="1" smtClean="0">
                          <a:solidFill>
                            <a:schemeClr val="bg1"/>
                          </a:solidFill>
                          <a:latin typeface="Cambria Math" panose="02040503050406030204" pitchFamily="18" charset="0"/>
                        </a:rPr>
                        <m:t>⋅0.6=0.7</m:t>
                      </m:r>
                    </m:oMath>
                  </m:oMathPara>
                </a14:m>
                <a:endParaRPr lang="en-BE" dirty="0">
                  <a:solidFill>
                    <a:schemeClr val="bg1"/>
                  </a:solidFill>
                </a:endParaRPr>
              </a:p>
            </p:txBody>
          </p:sp>
        </mc:Choice>
        <mc:Fallback>
          <p:sp>
            <p:nvSpPr>
              <p:cNvPr id="8" name="Content Placeholder 7">
                <a:extLst>
                  <a:ext uri="{FF2B5EF4-FFF2-40B4-BE49-F238E27FC236}">
                    <a16:creationId xmlns:a16="http://schemas.microsoft.com/office/drawing/2014/main" id="{AF2C4C8B-7663-41AC-9E52-091541985921}"/>
                  </a:ext>
                </a:extLst>
              </p:cNvPr>
              <p:cNvSpPr>
                <a:spLocks noGrp="1" noRot="1" noChangeAspect="1" noMove="1" noResize="1" noEditPoints="1" noAdjustHandles="1" noChangeArrowheads="1" noChangeShapeType="1" noTextEdit="1"/>
              </p:cNvSpPr>
              <p:nvPr>
                <p:ph idx="1"/>
              </p:nvPr>
            </p:nvSpPr>
            <p:spPr>
              <a:xfrm>
                <a:off x="838200" y="1466850"/>
                <a:ext cx="10515600" cy="4889500"/>
              </a:xfrm>
              <a:blipFill>
                <a:blip r:embed="rId2"/>
                <a:stretch>
                  <a:fillRect l="-1333" t="-2618"/>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BE3B729-7F1E-422E-B8F7-63CD29ED6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EF22E0FE-19EB-4B0B-AA04-E8038BE650A6}"/>
              </a:ext>
            </a:extLst>
          </p:cNvPr>
          <p:cNvSpPr>
            <a:spLocks noGrp="1"/>
          </p:cNvSpPr>
          <p:nvPr>
            <p:ph type="sldNum" sz="quarter" idx="12"/>
          </p:nvPr>
        </p:nvSpPr>
        <p:spPr/>
        <p:txBody>
          <a:bodyPr/>
          <a:lstStyle/>
          <a:p>
            <a:fld id="{08CF7B41-8972-4B54-B2ED-1FFF63F18177}" type="slidenum">
              <a:rPr lang="en-BE" smtClean="0"/>
              <a:t>82</a:t>
            </a:fld>
            <a:endParaRPr lang="en-BE"/>
          </a:p>
        </p:txBody>
      </p:sp>
    </p:spTree>
    <p:extLst>
      <p:ext uri="{BB962C8B-B14F-4D97-AF65-F5344CB8AC3E}">
        <p14:creationId xmlns:p14="http://schemas.microsoft.com/office/powerpoint/2010/main" val="4209119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BD4116-BCFB-4A65-B5B4-63C623442A78}"/>
              </a:ext>
            </a:extLst>
          </p:cNvPr>
          <p:cNvSpPr>
            <a:spLocks noGrp="1"/>
          </p:cNvSpPr>
          <p:nvPr>
            <p:ph type="title"/>
          </p:nvPr>
        </p:nvSpPr>
        <p:spPr/>
        <p:txBody>
          <a:bodyPr/>
          <a:lstStyle/>
          <a:p>
            <a:r>
              <a:rPr lang="en-US" dirty="0"/>
              <a:t>heights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F2C4C8B-7663-41AC-9E52-091541985921}"/>
                  </a:ext>
                </a:extLst>
              </p:cNvPr>
              <p:cNvSpPr>
                <a:spLocks noGrp="1"/>
              </p:cNvSpPr>
              <p:nvPr>
                <p:ph idx="1"/>
              </p:nvPr>
            </p:nvSpPr>
            <p:spPr>
              <a:xfrm>
                <a:off x="838200" y="1466850"/>
                <a:ext cx="10515600" cy="4889500"/>
              </a:xfrm>
            </p:spPr>
            <p:txBody>
              <a:bodyPr>
                <a:normAutofit/>
              </a:bodyPr>
              <a:lstStyle/>
              <a:p>
                <a:r>
                  <a:rPr lang="en-US" sz="3200" dirty="0"/>
                  <a:t>In a class, 40% of students are male and 60% are female. It’s known that 60% of the males and 10% of the females are taller than 6 feet. What % of the class is </a:t>
                </a:r>
                <a:r>
                  <a:rPr lang="en-US" sz="3200" u="sng" dirty="0"/>
                  <a:t>not taller than</a:t>
                </a:r>
                <a:r>
                  <a:rPr lang="en-US" sz="3200" dirty="0"/>
                  <a:t> 6 feet?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𝑀𝑎𝑙𝑒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𝐹𝑒𝑚𝑎𝑙𝑒</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𝑀</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solidFill>
                    <a:schemeClr val="bg1"/>
                  </a:solidFill>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1−0.6</m:t>
                          </m:r>
                        </m:e>
                      </m:d>
                      <m:r>
                        <a:rPr lang="en-US" b="0" i="1" smtClean="0">
                          <a:solidFill>
                            <a:schemeClr val="bg1"/>
                          </a:solidFill>
                          <a:latin typeface="Cambria Math" panose="02040503050406030204" pitchFamily="18" charset="0"/>
                        </a:rPr>
                        <m:t>⋅0.4+</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1−0.1</m:t>
                          </m:r>
                        </m:e>
                      </m:d>
                      <m:r>
                        <a:rPr lang="en-US" b="0" i="1" smtClean="0">
                          <a:solidFill>
                            <a:schemeClr val="bg1"/>
                          </a:solidFill>
                          <a:latin typeface="Cambria Math" panose="02040503050406030204" pitchFamily="18" charset="0"/>
                        </a:rPr>
                        <m:t>⋅0.6=0.7</m:t>
                      </m:r>
                    </m:oMath>
                  </m:oMathPara>
                </a14:m>
                <a:endParaRPr lang="en-BE" dirty="0">
                  <a:solidFill>
                    <a:schemeClr val="bg1"/>
                  </a:solidFill>
                </a:endParaRPr>
              </a:p>
            </p:txBody>
          </p:sp>
        </mc:Choice>
        <mc:Fallback>
          <p:sp>
            <p:nvSpPr>
              <p:cNvPr id="8" name="Content Placeholder 7">
                <a:extLst>
                  <a:ext uri="{FF2B5EF4-FFF2-40B4-BE49-F238E27FC236}">
                    <a16:creationId xmlns:a16="http://schemas.microsoft.com/office/drawing/2014/main" id="{AF2C4C8B-7663-41AC-9E52-091541985921}"/>
                  </a:ext>
                </a:extLst>
              </p:cNvPr>
              <p:cNvSpPr>
                <a:spLocks noGrp="1" noRot="1" noChangeAspect="1" noMove="1" noResize="1" noEditPoints="1" noAdjustHandles="1" noChangeArrowheads="1" noChangeShapeType="1" noTextEdit="1"/>
              </p:cNvSpPr>
              <p:nvPr>
                <p:ph idx="1"/>
              </p:nvPr>
            </p:nvSpPr>
            <p:spPr>
              <a:xfrm>
                <a:off x="838200" y="1466850"/>
                <a:ext cx="10515600" cy="4889500"/>
              </a:xfrm>
              <a:blipFill>
                <a:blip r:embed="rId2"/>
                <a:stretch>
                  <a:fillRect l="-1333" t="-2618"/>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BE3B729-7F1E-422E-B8F7-63CD29ED6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EF22E0FE-19EB-4B0B-AA04-E8038BE650A6}"/>
              </a:ext>
            </a:extLst>
          </p:cNvPr>
          <p:cNvSpPr>
            <a:spLocks noGrp="1"/>
          </p:cNvSpPr>
          <p:nvPr>
            <p:ph type="sldNum" sz="quarter" idx="12"/>
          </p:nvPr>
        </p:nvSpPr>
        <p:spPr/>
        <p:txBody>
          <a:bodyPr/>
          <a:lstStyle/>
          <a:p>
            <a:fld id="{08CF7B41-8972-4B54-B2ED-1FFF63F18177}" type="slidenum">
              <a:rPr lang="en-BE" smtClean="0"/>
              <a:t>83</a:t>
            </a:fld>
            <a:endParaRPr lang="en-BE"/>
          </a:p>
        </p:txBody>
      </p:sp>
    </p:spTree>
    <p:extLst>
      <p:ext uri="{BB962C8B-B14F-4D97-AF65-F5344CB8AC3E}">
        <p14:creationId xmlns:p14="http://schemas.microsoft.com/office/powerpoint/2010/main" val="42139922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BD4116-BCFB-4A65-B5B4-63C623442A78}"/>
              </a:ext>
            </a:extLst>
          </p:cNvPr>
          <p:cNvSpPr>
            <a:spLocks noGrp="1"/>
          </p:cNvSpPr>
          <p:nvPr>
            <p:ph type="title"/>
          </p:nvPr>
        </p:nvSpPr>
        <p:spPr/>
        <p:txBody>
          <a:bodyPr/>
          <a:lstStyle/>
          <a:p>
            <a:r>
              <a:rPr lang="en-US" dirty="0"/>
              <a:t>heights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F2C4C8B-7663-41AC-9E52-091541985921}"/>
                  </a:ext>
                </a:extLst>
              </p:cNvPr>
              <p:cNvSpPr>
                <a:spLocks noGrp="1"/>
              </p:cNvSpPr>
              <p:nvPr>
                <p:ph idx="1"/>
              </p:nvPr>
            </p:nvSpPr>
            <p:spPr>
              <a:xfrm>
                <a:off x="838200" y="1466850"/>
                <a:ext cx="10515600" cy="4889500"/>
              </a:xfrm>
            </p:spPr>
            <p:txBody>
              <a:bodyPr>
                <a:normAutofit/>
              </a:bodyPr>
              <a:lstStyle/>
              <a:p>
                <a:r>
                  <a:rPr lang="en-US" sz="3200" dirty="0"/>
                  <a:t>In a class, 40% of students are male and 60% are female. It’s known that 60% of the males and 10% of the females are taller than 6 feet. What % of the class is </a:t>
                </a:r>
                <a:r>
                  <a:rPr lang="en-US" sz="3200" u="sng" dirty="0"/>
                  <a:t>not taller than</a:t>
                </a:r>
                <a:r>
                  <a:rPr lang="en-US" sz="3200" dirty="0"/>
                  <a:t> 6 feet?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𝑀𝑎𝑙𝑒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𝐹𝑒𝑚𝑎𝑙𝑒</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1−0.6</m:t>
                          </m:r>
                        </m:e>
                      </m:d>
                      <m:r>
                        <a:rPr lang="en-US" b="0" i="1" smtClean="0">
                          <a:solidFill>
                            <a:schemeClr val="bg1"/>
                          </a:solidFill>
                          <a:latin typeface="Cambria Math" panose="02040503050406030204" pitchFamily="18" charset="0"/>
                        </a:rPr>
                        <m:t>⋅0.4+</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1−0.1</m:t>
                          </m:r>
                        </m:e>
                      </m:d>
                      <m:r>
                        <a:rPr lang="en-US" b="0" i="1" smtClean="0">
                          <a:solidFill>
                            <a:schemeClr val="bg1"/>
                          </a:solidFill>
                          <a:latin typeface="Cambria Math" panose="02040503050406030204" pitchFamily="18" charset="0"/>
                        </a:rPr>
                        <m:t>⋅0.6=0.7</m:t>
                      </m:r>
                    </m:oMath>
                  </m:oMathPara>
                </a14:m>
                <a:endParaRPr lang="en-BE" dirty="0">
                  <a:solidFill>
                    <a:schemeClr val="bg1"/>
                  </a:solidFill>
                </a:endParaRPr>
              </a:p>
            </p:txBody>
          </p:sp>
        </mc:Choice>
        <mc:Fallback>
          <p:sp>
            <p:nvSpPr>
              <p:cNvPr id="8" name="Content Placeholder 7">
                <a:extLst>
                  <a:ext uri="{FF2B5EF4-FFF2-40B4-BE49-F238E27FC236}">
                    <a16:creationId xmlns:a16="http://schemas.microsoft.com/office/drawing/2014/main" id="{AF2C4C8B-7663-41AC-9E52-091541985921}"/>
                  </a:ext>
                </a:extLst>
              </p:cNvPr>
              <p:cNvSpPr>
                <a:spLocks noGrp="1" noRot="1" noChangeAspect="1" noMove="1" noResize="1" noEditPoints="1" noAdjustHandles="1" noChangeArrowheads="1" noChangeShapeType="1" noTextEdit="1"/>
              </p:cNvSpPr>
              <p:nvPr>
                <p:ph idx="1"/>
              </p:nvPr>
            </p:nvSpPr>
            <p:spPr>
              <a:xfrm>
                <a:off x="838200" y="1466850"/>
                <a:ext cx="10515600" cy="4889500"/>
              </a:xfrm>
              <a:blipFill>
                <a:blip r:embed="rId2"/>
                <a:stretch>
                  <a:fillRect l="-1333" t="-2618"/>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BE3B729-7F1E-422E-B8F7-63CD29ED6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EF22E0FE-19EB-4B0B-AA04-E8038BE650A6}"/>
              </a:ext>
            </a:extLst>
          </p:cNvPr>
          <p:cNvSpPr>
            <a:spLocks noGrp="1"/>
          </p:cNvSpPr>
          <p:nvPr>
            <p:ph type="sldNum" sz="quarter" idx="12"/>
          </p:nvPr>
        </p:nvSpPr>
        <p:spPr/>
        <p:txBody>
          <a:bodyPr/>
          <a:lstStyle/>
          <a:p>
            <a:fld id="{08CF7B41-8972-4B54-B2ED-1FFF63F18177}" type="slidenum">
              <a:rPr lang="en-BE" smtClean="0"/>
              <a:t>84</a:t>
            </a:fld>
            <a:endParaRPr lang="en-BE"/>
          </a:p>
        </p:txBody>
      </p:sp>
    </p:spTree>
    <p:extLst>
      <p:ext uri="{BB962C8B-B14F-4D97-AF65-F5344CB8AC3E}">
        <p14:creationId xmlns:p14="http://schemas.microsoft.com/office/powerpoint/2010/main" val="3496421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BD4116-BCFB-4A65-B5B4-63C623442A78}"/>
              </a:ext>
            </a:extLst>
          </p:cNvPr>
          <p:cNvSpPr>
            <a:spLocks noGrp="1"/>
          </p:cNvSpPr>
          <p:nvPr>
            <p:ph type="title"/>
          </p:nvPr>
        </p:nvSpPr>
        <p:spPr/>
        <p:txBody>
          <a:bodyPr/>
          <a:lstStyle/>
          <a:p>
            <a:r>
              <a:rPr lang="en-US" dirty="0"/>
              <a:t>heights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F2C4C8B-7663-41AC-9E52-091541985921}"/>
                  </a:ext>
                </a:extLst>
              </p:cNvPr>
              <p:cNvSpPr>
                <a:spLocks noGrp="1"/>
              </p:cNvSpPr>
              <p:nvPr>
                <p:ph idx="1"/>
              </p:nvPr>
            </p:nvSpPr>
            <p:spPr>
              <a:xfrm>
                <a:off x="838200" y="1466850"/>
                <a:ext cx="10515600" cy="4889500"/>
              </a:xfrm>
            </p:spPr>
            <p:txBody>
              <a:bodyPr>
                <a:normAutofit/>
              </a:bodyPr>
              <a:lstStyle/>
              <a:p>
                <a:r>
                  <a:rPr lang="en-US" sz="3200" dirty="0"/>
                  <a:t>In a class, 40% of students are male and 60% are female. It’s known that 60% of the males and 10% of the females are taller than 6 feet. What % of the class is </a:t>
                </a:r>
                <a:r>
                  <a:rPr lang="en-US" sz="3200" u="sng" dirty="0"/>
                  <a:t>not taller than</a:t>
                </a:r>
                <a:r>
                  <a:rPr lang="en-US" sz="3200" dirty="0"/>
                  <a:t> 6 feet?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≤6</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𝑀𝑎𝑙𝑒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𝐹𝑒𝑚𝑎𝑙𝑒</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i="1">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1−0.6</m:t>
                          </m:r>
                        </m:e>
                      </m:d>
                      <m:r>
                        <a:rPr lang="en-US" b="0" i="1" smtClean="0">
                          <a:latin typeface="Cambria Math" panose="02040503050406030204" pitchFamily="18" charset="0"/>
                        </a:rPr>
                        <m:t>⋅0.4+</m:t>
                      </m:r>
                      <m:d>
                        <m:dPr>
                          <m:ctrlPr>
                            <a:rPr lang="en-US" b="0" i="1" smtClean="0">
                              <a:latin typeface="Cambria Math" panose="02040503050406030204" pitchFamily="18" charset="0"/>
                            </a:rPr>
                          </m:ctrlPr>
                        </m:dPr>
                        <m:e>
                          <m:r>
                            <a:rPr lang="en-US" b="0" i="1" smtClean="0">
                              <a:latin typeface="Cambria Math" panose="02040503050406030204" pitchFamily="18" charset="0"/>
                            </a:rPr>
                            <m:t>1−0.1</m:t>
                          </m:r>
                        </m:e>
                      </m:d>
                      <m:r>
                        <a:rPr lang="en-US" b="0" i="1" smtClean="0">
                          <a:latin typeface="Cambria Math" panose="02040503050406030204" pitchFamily="18" charset="0"/>
                        </a:rPr>
                        <m:t>⋅0.6=0.7</m:t>
                      </m:r>
                    </m:oMath>
                  </m:oMathPara>
                </a14:m>
                <a:endParaRPr lang="en-BE" dirty="0"/>
              </a:p>
            </p:txBody>
          </p:sp>
        </mc:Choice>
        <mc:Fallback>
          <p:sp>
            <p:nvSpPr>
              <p:cNvPr id="8" name="Content Placeholder 7">
                <a:extLst>
                  <a:ext uri="{FF2B5EF4-FFF2-40B4-BE49-F238E27FC236}">
                    <a16:creationId xmlns:a16="http://schemas.microsoft.com/office/drawing/2014/main" id="{AF2C4C8B-7663-41AC-9E52-091541985921}"/>
                  </a:ext>
                </a:extLst>
              </p:cNvPr>
              <p:cNvSpPr>
                <a:spLocks noGrp="1" noRot="1" noChangeAspect="1" noMove="1" noResize="1" noEditPoints="1" noAdjustHandles="1" noChangeArrowheads="1" noChangeShapeType="1" noTextEdit="1"/>
              </p:cNvSpPr>
              <p:nvPr>
                <p:ph idx="1"/>
              </p:nvPr>
            </p:nvSpPr>
            <p:spPr>
              <a:xfrm>
                <a:off x="838200" y="1466850"/>
                <a:ext cx="10515600" cy="4889500"/>
              </a:xfrm>
              <a:blipFill>
                <a:blip r:embed="rId2"/>
                <a:stretch>
                  <a:fillRect l="-1333" t="-2618"/>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BE3B729-7F1E-422E-B8F7-63CD29ED6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EF22E0FE-19EB-4B0B-AA04-E8038BE650A6}"/>
              </a:ext>
            </a:extLst>
          </p:cNvPr>
          <p:cNvSpPr>
            <a:spLocks noGrp="1"/>
          </p:cNvSpPr>
          <p:nvPr>
            <p:ph type="sldNum" sz="quarter" idx="12"/>
          </p:nvPr>
        </p:nvSpPr>
        <p:spPr/>
        <p:txBody>
          <a:bodyPr/>
          <a:lstStyle/>
          <a:p>
            <a:fld id="{08CF7B41-8972-4B54-B2ED-1FFF63F18177}" type="slidenum">
              <a:rPr lang="en-BE" smtClean="0"/>
              <a:t>85</a:t>
            </a:fld>
            <a:endParaRPr lang="en-BE"/>
          </a:p>
        </p:txBody>
      </p:sp>
    </p:spTree>
    <p:extLst>
      <p:ext uri="{BB962C8B-B14F-4D97-AF65-F5344CB8AC3E}">
        <p14:creationId xmlns:p14="http://schemas.microsoft.com/office/powerpoint/2010/main" val="883752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r>
                      <a:rPr lang="en-US" b="0" i="1" smtClean="0">
                        <a:solidFill>
                          <a:schemeClr val="bg1"/>
                        </a:solidFill>
                        <a:latin typeface="Cambria Math" panose="02040503050406030204" pitchFamily="18" charset="0"/>
                      </a:rPr>
                      <m:t>−</m:t>
                    </m:r>
                  </m:oMath>
                </a14:m>
                <a:r>
                  <a:rPr lang="en-US" dirty="0">
                    <a:solidFill>
                      <a:schemeClr val="bg1"/>
                    </a:solidFill>
                  </a:rPr>
                  <a:t> a coin with 2 H is selected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3+4+2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a14:m>
                <a:endParaRPr lang="en-US" dirty="0">
                  <a:solidFill>
                    <a:schemeClr val="bg1"/>
                  </a:solidFill>
                </a:endParaRPr>
              </a:p>
              <a:p>
                <a:pPr marL="0" indent="0">
                  <a:buNone/>
                </a:pP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r>
                      <a:rPr lang="en-US" i="1">
                        <a:solidFill>
                          <a:schemeClr val="bg1"/>
                        </a:solidFill>
                        <a:latin typeface="Cambria Math" panose="02040503050406030204" pitchFamily="18" charset="0"/>
                      </a:rPr>
                      <m:t>−</m:t>
                    </m:r>
                  </m:oMath>
                </a14:m>
                <a:r>
                  <a:rPr lang="en-US" dirty="0">
                    <a:solidFill>
                      <a:schemeClr val="bg1"/>
                    </a:solidFill>
                  </a:rPr>
                  <a:t> a coin with 2 T is selected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solidFill>
                    <a:schemeClr val="bg1"/>
                  </a:solidFill>
                </a:endParaRPr>
              </a:p>
              <a:p>
                <a:pPr marL="0" indent="0">
                  <a:buNone/>
                </a:pP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r>
                      <a:rPr lang="en-US" i="1">
                        <a:solidFill>
                          <a:schemeClr val="bg1"/>
                        </a:solidFill>
                        <a:latin typeface="Cambria Math" panose="02040503050406030204" pitchFamily="18" charset="0"/>
                      </a:rPr>
                      <m:t>−</m:t>
                    </m:r>
                  </m:oMath>
                </a14:m>
                <a:r>
                  <a:rPr lang="en-US" dirty="0">
                    <a:solidFill>
                      <a:schemeClr val="bg1"/>
                    </a:solidFill>
                  </a:rPr>
                  <a:t> a fair coin is selected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solidFill>
                    <a:schemeClr val="bg1"/>
                  </a:solidFill>
                </a:endParaRPr>
              </a:p>
              <a:p>
                <a:pPr marL="0" indent="0">
                  <a:buNone/>
                </a:pPr>
                <a:endParaRPr lang="en-US" sz="110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86</a:t>
            </a:fld>
            <a:endParaRPr lang="en-BE"/>
          </a:p>
        </p:txBody>
      </p:sp>
    </p:spTree>
    <p:extLst>
      <p:ext uri="{BB962C8B-B14F-4D97-AF65-F5344CB8AC3E}">
        <p14:creationId xmlns:p14="http://schemas.microsoft.com/office/powerpoint/2010/main" val="1852223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3+4+2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e>
                      </m:d>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𝐹</m:t>
                              </m:r>
                            </m:sub>
                          </m:sSub>
                        </m:e>
                      </m:d>
                      <m:r>
                        <a:rPr lang="en-US" b="0" i="1" smtClean="0">
                          <a:solidFill>
                            <a:schemeClr val="bg1"/>
                          </a:solidFill>
                          <a:latin typeface="Cambria Math" panose="02040503050406030204" pitchFamily="18" charset="0"/>
                        </a:rPr>
                        <m:t>=</m:t>
                      </m:r>
                    </m:oMath>
                  </m:oMathPara>
                </a14:m>
                <a:br>
                  <a:rPr lang="en-US" b="0" dirty="0">
                    <a:solidFill>
                      <a:schemeClr val="bg1"/>
                    </a:solidFill>
                  </a:rPr>
                </a:br>
                <a:endParaRPr lang="en-US" b="0" i="1" dirty="0">
                  <a:solidFill>
                    <a:schemeClr val="bg1"/>
                  </a:solidFill>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87</a:t>
            </a:fld>
            <a:endParaRPr lang="en-BE"/>
          </a:p>
        </p:txBody>
      </p:sp>
    </p:spTree>
    <p:extLst>
      <p:ext uri="{BB962C8B-B14F-4D97-AF65-F5344CB8AC3E}">
        <p14:creationId xmlns:p14="http://schemas.microsoft.com/office/powerpoint/2010/main" val="399550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3+4+2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88</a:t>
            </a:fld>
            <a:endParaRPr lang="en-BE"/>
          </a:p>
        </p:txBody>
      </p:sp>
    </p:spTree>
    <p:extLst>
      <p:ext uri="{BB962C8B-B14F-4D97-AF65-F5344CB8AC3E}">
        <p14:creationId xmlns:p14="http://schemas.microsoft.com/office/powerpoint/2010/main" val="28990651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𝐻</m:t>
                            </m:r>
                          </m:sub>
                        </m:sSub>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3+4+2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89</a:t>
            </a:fld>
            <a:endParaRPr lang="en-BE"/>
          </a:p>
        </p:txBody>
      </p:sp>
    </p:spTree>
    <p:extLst>
      <p:ext uri="{BB962C8B-B14F-4D97-AF65-F5344CB8AC3E}">
        <p14:creationId xmlns:p14="http://schemas.microsoft.com/office/powerpoint/2010/main" val="239903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1691-C767-4056-B517-D3710A76B06C}"/>
              </a:ext>
            </a:extLst>
          </p:cNvPr>
          <p:cNvSpPr>
            <a:spLocks noGrp="1"/>
          </p:cNvSpPr>
          <p:nvPr>
            <p:ph type="title"/>
          </p:nvPr>
        </p:nvSpPr>
        <p:spPr/>
        <p:txBody>
          <a:bodyPr/>
          <a:lstStyle/>
          <a:p>
            <a:r>
              <a:rPr lang="en-US" dirty="0"/>
              <a:t>Four coin flips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0FD9F9-5092-4AE6-AFCA-EA3710CA7929}"/>
                  </a:ext>
                </a:extLst>
              </p:cNvPr>
              <p:cNvSpPr>
                <a:spLocks noGrp="1"/>
              </p:cNvSpPr>
              <p:nvPr>
                <p:ph idx="1"/>
              </p:nvPr>
            </p:nvSpPr>
            <p:spPr/>
            <p:txBody>
              <a:bodyPr>
                <a:normAutofit/>
              </a:bodyPr>
              <a:lstStyle/>
              <a:p>
                <a:r>
                  <a:rPr lang="en-US" sz="3200" dirty="0"/>
                  <a:t>A coin is flipped 4 times. What is the probability of getting an equal number of heads and tails?</a:t>
                </a:r>
              </a:p>
              <a:p>
                <a:endParaRPr lang="en-US" sz="3200" dirty="0"/>
              </a:p>
              <a:p>
                <a:pPr marL="0" indent="0">
                  <a:buNone/>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b="0" i="1" smtClean="0">
                              <a:latin typeface="Cambria Math" panose="02040503050406030204" pitchFamily="18" charset="0"/>
                            </a:rPr>
                            <m:t>𝐸</m:t>
                          </m:r>
                        </m:e>
                      </m:d>
                      <m:r>
                        <a:rPr lang="en-US" sz="3200" i="1">
                          <a:latin typeface="Cambria Math" panose="02040503050406030204" pitchFamily="18" charset="0"/>
                        </a:rPr>
                        <m:t>=</m:t>
                      </m:r>
                      <m:f>
                        <m:fPr>
                          <m:ctrlPr>
                            <a:rPr lang="en-US" sz="3200" i="1" smtClean="0">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𝐶</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4, 2</m:t>
                              </m:r>
                            </m:e>
                          </m:d>
                        </m:num>
                        <m:den>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2</m:t>
                              </m:r>
                            </m:e>
                            <m:sup>
                              <m:r>
                                <a:rPr lang="en-US" sz="3200" i="1">
                                  <a:solidFill>
                                    <a:schemeClr val="bg1"/>
                                  </a:solidFill>
                                  <a:latin typeface="Cambria Math" panose="02040503050406030204" pitchFamily="18" charset="0"/>
                                </a:rPr>
                                <m:t>4</m:t>
                              </m:r>
                            </m:sup>
                          </m:sSup>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4!</m:t>
                          </m:r>
                        </m:num>
                        <m:den>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2</m:t>
                              </m:r>
                            </m:e>
                            <m:sup>
                              <m:r>
                                <a:rPr lang="en-US" sz="3200" i="1">
                                  <a:solidFill>
                                    <a:schemeClr val="bg1"/>
                                  </a:solidFill>
                                  <a:latin typeface="Cambria Math" panose="02040503050406030204" pitchFamily="18" charset="0"/>
                                </a:rPr>
                                <m:t>6</m:t>
                              </m:r>
                            </m:sup>
                          </m:sSup>
                        </m:den>
                      </m:f>
                      <m:r>
                        <a:rPr lang="en-US" sz="3200" i="1">
                          <a:solidFill>
                            <a:schemeClr val="bg1"/>
                          </a:solidFill>
                          <a:latin typeface="Cambria Math" panose="02040503050406030204" pitchFamily="18" charset="0"/>
                        </a:rPr>
                        <m:t>=</m:t>
                      </m:r>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3</m:t>
                          </m:r>
                        </m:num>
                        <m:den>
                          <m:r>
                            <a:rPr lang="en-US" sz="3200" i="1">
                              <a:solidFill>
                                <a:schemeClr val="bg1"/>
                              </a:solidFill>
                              <a:latin typeface="Cambria Math" panose="02040503050406030204" pitchFamily="18" charset="0"/>
                            </a:rPr>
                            <m:t>8</m:t>
                          </m:r>
                        </m:den>
                      </m:f>
                    </m:oMath>
                  </m:oMathPara>
                </a14:m>
                <a:endParaRPr lang="en-US" sz="3200" dirty="0"/>
              </a:p>
              <a:p>
                <a:endParaRPr lang="en-BE" sz="3200" dirty="0"/>
              </a:p>
            </p:txBody>
          </p:sp>
        </mc:Choice>
        <mc:Fallback>
          <p:sp>
            <p:nvSpPr>
              <p:cNvPr id="3" name="Content Placeholder 2">
                <a:extLst>
                  <a:ext uri="{FF2B5EF4-FFF2-40B4-BE49-F238E27FC236}">
                    <a16:creationId xmlns:a16="http://schemas.microsoft.com/office/drawing/2014/main" id="{470FD9F9-5092-4AE6-AFCA-EA3710CA7929}"/>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9DBA9B5-BF54-4EEB-8B8B-47A44ED211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16247E0-78D2-4F82-ACAD-65E2241A4BB2}"/>
              </a:ext>
            </a:extLst>
          </p:cNvPr>
          <p:cNvSpPr>
            <a:spLocks noGrp="1"/>
          </p:cNvSpPr>
          <p:nvPr>
            <p:ph type="sldNum" sz="quarter" idx="12"/>
          </p:nvPr>
        </p:nvSpPr>
        <p:spPr/>
        <p:txBody>
          <a:bodyPr/>
          <a:lstStyle/>
          <a:p>
            <a:fld id="{08CF7B41-8972-4B54-B2ED-1FFF63F18177}" type="slidenum">
              <a:rPr lang="en-BE" smtClean="0"/>
              <a:t>9</a:t>
            </a:fld>
            <a:endParaRPr lang="en-BE"/>
          </a:p>
        </p:txBody>
      </p:sp>
    </p:spTree>
    <p:extLst>
      <p:ext uri="{BB962C8B-B14F-4D97-AF65-F5344CB8AC3E}">
        <p14:creationId xmlns:p14="http://schemas.microsoft.com/office/powerpoint/2010/main" val="2831711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b="0" i="1" smtClean="0">
                            <a:solidFill>
                              <a:schemeClr val="bg1"/>
                            </a:solidFill>
                            <a:latin typeface="Cambria Math" panose="02040503050406030204" pitchFamily="18" charset="0"/>
                          </a:rPr>
                          <m:t>3+4+2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90</a:t>
            </a:fld>
            <a:endParaRPr lang="en-BE"/>
          </a:p>
        </p:txBody>
      </p:sp>
    </p:spTree>
    <p:extLst>
      <p:ext uri="{BB962C8B-B14F-4D97-AF65-F5344CB8AC3E}">
        <p14:creationId xmlns:p14="http://schemas.microsoft.com/office/powerpoint/2010/main" val="1385171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r>
                  <a:rPr lang="en-US" dirty="0">
                    <a:solidFill>
                      <a:schemeClr val="bg1"/>
                    </a:solidFill>
                  </a:rPr>
                  <a:t> </a:t>
                </a:r>
                <a14:m>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b="0" i="1" smtClean="0">
                                <a:solidFill>
                                  <a:schemeClr val="bg1"/>
                                </a:solidFill>
                                <a:latin typeface="Cambria Math" panose="02040503050406030204" pitchFamily="18" charset="0"/>
                              </a:rPr>
                              <m:t>𝑇</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91</a:t>
            </a:fld>
            <a:endParaRPr lang="en-BE"/>
          </a:p>
        </p:txBody>
      </p:sp>
    </p:spTree>
    <p:extLst>
      <p:ext uri="{BB962C8B-B14F-4D97-AF65-F5344CB8AC3E}">
        <p14:creationId xmlns:p14="http://schemas.microsoft.com/office/powerpoint/2010/main" val="36879714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92</a:t>
            </a:fld>
            <a:endParaRPr lang="en-BE"/>
          </a:p>
        </p:txBody>
      </p:sp>
    </p:spTree>
    <p:extLst>
      <p:ext uri="{BB962C8B-B14F-4D97-AF65-F5344CB8AC3E}">
        <p14:creationId xmlns:p14="http://schemas.microsoft.com/office/powerpoint/2010/main" val="23892636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r>
                              <a:rPr lang="en-US" i="1">
                                <a:solidFill>
                                  <a:schemeClr val="bg1"/>
                                </a:solidFill>
                                <a:latin typeface="Cambria Math" panose="02040503050406030204" pitchFamily="18" charset="0"/>
                              </a:rPr>
                              <m:t>𝐻</m:t>
                            </m:r>
                          </m:sub>
                        </m:sSub>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93</a:t>
            </a:fld>
            <a:endParaRPr lang="en-BE"/>
          </a:p>
        </p:txBody>
      </p:sp>
    </p:spTree>
    <p:extLst>
      <p:ext uri="{BB962C8B-B14F-4D97-AF65-F5344CB8AC3E}">
        <p14:creationId xmlns:p14="http://schemas.microsoft.com/office/powerpoint/2010/main" val="35802407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3+4+2</m:t>
                        </m:r>
                      </m:den>
                    </m:f>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94</a:t>
            </a:fld>
            <a:endParaRPr lang="en-BE"/>
          </a:p>
        </p:txBody>
      </p:sp>
    </p:spTree>
    <p:extLst>
      <p:ext uri="{BB962C8B-B14F-4D97-AF65-F5344CB8AC3E}">
        <p14:creationId xmlns:p14="http://schemas.microsoft.com/office/powerpoint/2010/main" val="1870140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95</a:t>
            </a:fld>
            <a:endParaRPr lang="en-BE"/>
          </a:p>
        </p:txBody>
      </p:sp>
    </p:spTree>
    <p:extLst>
      <p:ext uri="{BB962C8B-B14F-4D97-AF65-F5344CB8AC3E}">
        <p14:creationId xmlns:p14="http://schemas.microsoft.com/office/powerpoint/2010/main" val="2036553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9</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m:t>
                          </m:r>
                        </m:num>
                        <m:den>
                          <m:r>
                            <a:rPr lang="en-US" b="0" i="1" smtClean="0">
                              <a:solidFill>
                                <a:schemeClr val="bg1"/>
                              </a:solidFill>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96</a:t>
            </a:fld>
            <a:endParaRPr lang="en-BE"/>
          </a:p>
        </p:txBody>
      </p:sp>
    </p:spTree>
    <p:extLst>
      <p:ext uri="{BB962C8B-B14F-4D97-AF65-F5344CB8AC3E}">
        <p14:creationId xmlns:p14="http://schemas.microsoft.com/office/powerpoint/2010/main" val="30740539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B531-B8AC-47BC-B8EC-0F3CA985E82C}"/>
              </a:ext>
            </a:extLst>
          </p:cNvPr>
          <p:cNvSpPr>
            <a:spLocks noGrp="1"/>
          </p:cNvSpPr>
          <p:nvPr>
            <p:ph type="title"/>
          </p:nvPr>
        </p:nvSpPr>
        <p:spPr/>
        <p:txBody>
          <a:bodyPr/>
          <a:lstStyle/>
          <a:p>
            <a:r>
              <a:rPr lang="en-US" dirty="0"/>
              <a:t>coins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B23742-8881-4DD1-A5B9-C26DC3A42A83}"/>
                  </a:ext>
                </a:extLst>
              </p:cNvPr>
              <p:cNvSpPr>
                <a:spLocks noGrp="1"/>
              </p:cNvSpPr>
              <p:nvPr>
                <p:ph idx="1"/>
              </p:nvPr>
            </p:nvSpPr>
            <p:spPr>
              <a:xfrm>
                <a:off x="838200" y="1428750"/>
                <a:ext cx="10515600" cy="4927600"/>
              </a:xfrm>
            </p:spPr>
            <p:txBody>
              <a:bodyPr>
                <a:normAutofit lnSpcReduction="10000"/>
              </a:bodyPr>
              <a:lstStyle/>
              <a:p>
                <a:r>
                  <a:rPr lang="en-US" spc="-100" dirty="0"/>
                  <a:t>A box contains 3 coins with a head on each side, 4 coins with a tail on each side, and 2 fair coins. One of these nine coins is selected at random and tossed once. What is the probability that a head will be obtained?</a:t>
                </a:r>
              </a:p>
              <a:p>
                <a:endParaRPr lang="en-US" sz="100"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a coin with 2 H is selected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3+4+2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r>
                      <a:rPr lang="en-US" i="1">
                        <a:latin typeface="Cambria Math" panose="02040503050406030204" pitchFamily="18" charset="0"/>
                      </a:rPr>
                      <m:t>−</m:t>
                    </m:r>
                  </m:oMath>
                </a14:m>
                <a:r>
                  <a:rPr lang="en-US" dirty="0"/>
                  <a:t> a coin with 2 T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a14:m>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r>
                      <a:rPr lang="en-US" i="1">
                        <a:latin typeface="Cambria Math" panose="02040503050406030204" pitchFamily="18" charset="0"/>
                      </a:rPr>
                      <m:t>−</m:t>
                    </m:r>
                  </m:oMath>
                </a14:m>
                <a:r>
                  <a:rPr lang="en-US" dirty="0"/>
                  <a:t> a fair coin is selected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𝐻</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3+4+2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oMath>
                </a14:m>
                <a:endParaRPr lang="en-US" dirty="0"/>
              </a:p>
              <a:p>
                <a:pPr marL="0" indent="0">
                  <a:buNone/>
                </a:pPr>
                <a:endParaRPr lang="en-US" sz="11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d>
                      <m:r>
                        <a:rPr lang="en-US" i="1">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𝐹</m:t>
                              </m:r>
                            </m:sub>
                          </m:sSub>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9</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9</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9</m:t>
                          </m:r>
                        </m:den>
                      </m:f>
                    </m:oMath>
                  </m:oMathPara>
                </a14:m>
                <a:endParaRPr lang="en-US" dirty="0"/>
              </a:p>
            </p:txBody>
          </p:sp>
        </mc:Choice>
        <mc:Fallback>
          <p:sp>
            <p:nvSpPr>
              <p:cNvPr id="3" name="Content Placeholder 2">
                <a:extLst>
                  <a:ext uri="{FF2B5EF4-FFF2-40B4-BE49-F238E27FC236}">
                    <a16:creationId xmlns:a16="http://schemas.microsoft.com/office/drawing/2014/main" id="{3AB23742-8881-4DD1-A5B9-C26DC3A42A83}"/>
                  </a:ext>
                </a:extLst>
              </p:cNvPr>
              <p:cNvSpPr>
                <a:spLocks noGrp="1" noRot="1" noChangeAspect="1" noMove="1" noResize="1" noEditPoints="1" noAdjustHandles="1" noChangeArrowheads="1" noChangeShapeType="1" noTextEdit="1"/>
              </p:cNvSpPr>
              <p:nvPr>
                <p:ph idx="1"/>
              </p:nvPr>
            </p:nvSpPr>
            <p:spPr>
              <a:xfrm>
                <a:off x="838200" y="1428750"/>
                <a:ext cx="10515600" cy="4927600"/>
              </a:xfrm>
              <a:blipFill>
                <a:blip r:embed="rId2"/>
                <a:stretch>
                  <a:fillRect l="-1043" t="-2719" r="-3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BFC4CB-A055-4C39-B356-1E78870CC84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C5A509B-3655-40F0-A7F8-243C2AA463BC}"/>
              </a:ext>
            </a:extLst>
          </p:cNvPr>
          <p:cNvSpPr>
            <a:spLocks noGrp="1"/>
          </p:cNvSpPr>
          <p:nvPr>
            <p:ph type="sldNum" sz="quarter" idx="12"/>
          </p:nvPr>
        </p:nvSpPr>
        <p:spPr/>
        <p:txBody>
          <a:bodyPr/>
          <a:lstStyle/>
          <a:p>
            <a:fld id="{08CF7B41-8972-4B54-B2ED-1FFF63F18177}" type="slidenum">
              <a:rPr lang="en-BE" smtClean="0"/>
              <a:t>97</a:t>
            </a:fld>
            <a:endParaRPr lang="en-BE"/>
          </a:p>
        </p:txBody>
      </p:sp>
    </p:spTree>
    <p:extLst>
      <p:ext uri="{BB962C8B-B14F-4D97-AF65-F5344CB8AC3E}">
        <p14:creationId xmlns:p14="http://schemas.microsoft.com/office/powerpoint/2010/main" val="1289154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A7153B-BACA-48A1-B61F-6A3B85311548}"/>
              </a:ext>
            </a:extLst>
          </p:cNvPr>
          <p:cNvSpPr>
            <a:spLocks noGrp="1"/>
          </p:cNvSpPr>
          <p:nvPr>
            <p:ph type="title"/>
          </p:nvPr>
        </p:nvSpPr>
        <p:spPr/>
        <p:txBody>
          <a:bodyPr/>
          <a:lstStyle/>
          <a:p>
            <a:r>
              <a:rPr lang="en-US" dirty="0"/>
              <a:t>Bayes’ rule</a:t>
            </a:r>
            <a:endParaRPr lang="en-BE" dirty="0"/>
          </a:p>
        </p:txBody>
      </p:sp>
      <p:sp>
        <p:nvSpPr>
          <p:cNvPr id="9" name="Text Placeholder 8">
            <a:extLst>
              <a:ext uri="{FF2B5EF4-FFF2-40B4-BE49-F238E27FC236}">
                <a16:creationId xmlns:a16="http://schemas.microsoft.com/office/drawing/2014/main" id="{ABD99FDA-BE1A-4433-823B-761366ED30DD}"/>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3CC4B54C-B16A-4447-B56A-87BBB663B6A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A539DDF-AAF2-4B8A-AC45-A8C2F4137830}"/>
              </a:ext>
            </a:extLst>
          </p:cNvPr>
          <p:cNvSpPr>
            <a:spLocks noGrp="1"/>
          </p:cNvSpPr>
          <p:nvPr>
            <p:ph type="sldNum" sz="quarter" idx="12"/>
          </p:nvPr>
        </p:nvSpPr>
        <p:spPr/>
        <p:txBody>
          <a:bodyPr/>
          <a:lstStyle/>
          <a:p>
            <a:fld id="{08CF7B41-8972-4B54-B2ED-1FFF63F18177}" type="slidenum">
              <a:rPr lang="en-BE" smtClean="0"/>
              <a:t>98</a:t>
            </a:fld>
            <a:endParaRPr lang="en-BE"/>
          </a:p>
        </p:txBody>
      </p:sp>
    </p:spTree>
    <p:extLst>
      <p:ext uri="{BB962C8B-B14F-4D97-AF65-F5344CB8AC3E}">
        <p14:creationId xmlns:p14="http://schemas.microsoft.com/office/powerpoint/2010/main" val="1778769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82194-E74A-42D2-8230-531B60953C7A}"/>
              </a:ext>
            </a:extLst>
          </p:cNvPr>
          <p:cNvSpPr>
            <a:spLocks noGrp="1"/>
          </p:cNvSpPr>
          <p:nvPr>
            <p:ph type="title"/>
          </p:nvPr>
        </p:nvSpPr>
        <p:spPr/>
        <p:txBody>
          <a:bodyPr/>
          <a:lstStyle/>
          <a:p>
            <a:r>
              <a:rPr lang="en-US" dirty="0"/>
              <a:t>A test for disease </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069633C-57F8-4CDC-94D0-8DA44FC4DE27}"/>
                  </a:ext>
                </a:extLst>
              </p:cNvPr>
              <p:cNvSpPr>
                <a:spLocks noGrp="1"/>
              </p:cNvSpPr>
              <p:nvPr>
                <p:ph idx="1"/>
              </p:nvPr>
            </p:nvSpPr>
            <p:spPr>
              <a:xfrm>
                <a:off x="838200" y="1643063"/>
                <a:ext cx="10515600" cy="4533900"/>
              </a:xfrm>
            </p:spPr>
            <p:txBody>
              <a:bodyPr>
                <a:normAutofit fontScale="92500"/>
              </a:bodyPr>
              <a:lstStyle/>
              <a:p>
                <a:pPr>
                  <a:lnSpc>
                    <a:spcPct val="150000"/>
                  </a:lnSpc>
                </a:pPr>
                <a:r>
                  <a:rPr lang="en-US" sz="3200" dirty="0"/>
                  <a:t>Imagine that a rare disease affects 1% of the population</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=0.01</m:t>
                      </m:r>
                    </m:oMath>
                  </m:oMathPara>
                </a14:m>
                <a:endParaRPr lang="en-US" sz="3200" dirty="0">
                  <a:solidFill>
                    <a:schemeClr val="bg1"/>
                  </a:solidFill>
                </a:endParaRPr>
              </a:p>
              <a:p>
                <a:pPr>
                  <a:lnSpc>
                    <a:spcPct val="150000"/>
                  </a:lnSpc>
                </a:pPr>
                <a:r>
                  <a:rPr lang="en-US" sz="3200" dirty="0">
                    <a:solidFill>
                      <a:schemeClr val="bg1"/>
                    </a:solidFill>
                  </a:rPr>
                  <a:t>A 90% - accurate test has been developed to detect the disease</a:t>
                </a:r>
              </a:p>
              <a:p>
                <a:pPr marL="0" indent="0">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  </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𝑛𝑜</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𝐷</m:t>
                          </m:r>
                        </m:e>
                      </m:d>
                      <m:r>
                        <a:rPr lang="en-US" sz="3200" b="0" i="1" smtClean="0">
                          <a:solidFill>
                            <a:schemeClr val="bg1"/>
                          </a:solidFill>
                          <a:latin typeface="Cambria Math" panose="02040503050406030204" pitchFamily="18" charset="0"/>
                        </a:rPr>
                        <m:t>=0.9</m:t>
                      </m:r>
                    </m:oMath>
                  </m:oMathPara>
                </a14:m>
                <a:endParaRPr lang="en-US" sz="3200" dirty="0">
                  <a:solidFill>
                    <a:schemeClr val="bg1"/>
                  </a:solidFill>
                </a:endParaRPr>
              </a:p>
              <a:p>
                <a:pPr>
                  <a:lnSpc>
                    <a:spcPct val="150000"/>
                  </a:lnSpc>
                </a:pPr>
                <a:r>
                  <a:rPr lang="en-US" sz="3200" dirty="0">
                    <a:solidFill>
                      <a:schemeClr val="bg1"/>
                    </a:solidFill>
                  </a:rPr>
                  <a:t>You test positive. How much should you be worried?</a:t>
                </a: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𝐷</m:t>
                          </m:r>
                          <m:r>
                            <a:rPr lang="en-US" sz="3200" b="0" i="1" smtClean="0">
                              <a:solidFill>
                                <a:schemeClr val="bg1"/>
                              </a:solidFill>
                              <a:latin typeface="Cambria Math" panose="02040503050406030204" pitchFamily="18" charset="0"/>
                            </a:rPr>
                            <m:t> |+</m:t>
                          </m:r>
                        </m:e>
                      </m:d>
                      <m:r>
                        <a:rPr lang="en-US" sz="3200" b="0" i="1" smtClean="0">
                          <a:solidFill>
                            <a:schemeClr val="bg1"/>
                          </a:solidFill>
                          <a:latin typeface="Cambria Math" panose="02040503050406030204" pitchFamily="18" charset="0"/>
                        </a:rPr>
                        <m:t>= ?</m:t>
                      </m:r>
                    </m:oMath>
                  </m:oMathPara>
                </a14:m>
                <a:endParaRPr lang="en-BE" sz="3200" dirty="0">
                  <a:solidFill>
                    <a:schemeClr val="bg1"/>
                  </a:solidFill>
                </a:endParaRPr>
              </a:p>
            </p:txBody>
          </p:sp>
        </mc:Choice>
        <mc:Fallback>
          <p:sp>
            <p:nvSpPr>
              <p:cNvPr id="7" name="Content Placeholder 6">
                <a:extLst>
                  <a:ext uri="{FF2B5EF4-FFF2-40B4-BE49-F238E27FC236}">
                    <a16:creationId xmlns:a16="http://schemas.microsoft.com/office/drawing/2014/main" id="{A069633C-57F8-4CDC-94D0-8DA44FC4DE27}"/>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21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808808B-3E4F-41B6-82D2-DBC702879B3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36760679-83DB-4792-A17C-CFA4B94D3E05}"/>
              </a:ext>
            </a:extLst>
          </p:cNvPr>
          <p:cNvSpPr>
            <a:spLocks noGrp="1"/>
          </p:cNvSpPr>
          <p:nvPr>
            <p:ph type="sldNum" sz="quarter" idx="12"/>
          </p:nvPr>
        </p:nvSpPr>
        <p:spPr/>
        <p:txBody>
          <a:bodyPr/>
          <a:lstStyle/>
          <a:p>
            <a:fld id="{08CF7B41-8972-4B54-B2ED-1FFF63F18177}" type="slidenum">
              <a:rPr lang="en-BE" smtClean="0"/>
              <a:t>99</a:t>
            </a:fld>
            <a:endParaRPr lang="en-BE"/>
          </a:p>
        </p:txBody>
      </p:sp>
    </p:spTree>
    <p:extLst>
      <p:ext uri="{BB962C8B-B14F-4D97-AF65-F5344CB8AC3E}">
        <p14:creationId xmlns:p14="http://schemas.microsoft.com/office/powerpoint/2010/main" val="1929905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rbourSpace">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9443</TotalTime>
  <Words>12151</Words>
  <Application>Microsoft Office PowerPoint</Application>
  <PresentationFormat>Widescreen</PresentationFormat>
  <Paragraphs>1447</Paragraphs>
  <Slides>138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Cambria Math</vt:lpstr>
      <vt:lpstr>Gill Sans Nova</vt:lpstr>
      <vt:lpstr>Office Theme</vt:lpstr>
      <vt:lpstr>ELEMENTARY COMBINATORICS &amp; PROBABILITY</vt:lpstr>
      <vt:lpstr>Last time</vt:lpstr>
      <vt:lpstr>TODAY</vt:lpstr>
      <vt:lpstr>Warm-up</vt:lpstr>
      <vt:lpstr>Two coin flips</vt:lpstr>
      <vt:lpstr>Two coin flips</vt:lpstr>
      <vt:lpstr>three coin flips</vt:lpstr>
      <vt:lpstr>three coin flips</vt:lpstr>
      <vt:lpstr>Four coin flips</vt:lpstr>
      <vt:lpstr>Four coin flips</vt:lpstr>
      <vt:lpstr>Numbered balls</vt:lpstr>
      <vt:lpstr>Numbered balls</vt:lpstr>
      <vt:lpstr>Numbered balls</vt:lpstr>
      <vt:lpstr>More balls</vt:lpstr>
      <vt:lpstr>More balls</vt:lpstr>
      <vt:lpstr>More balls</vt:lpstr>
      <vt:lpstr>Conditional probability</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DEMOGRAPHICS</vt:lpstr>
      <vt:lpstr>Example: rolling a die</vt:lpstr>
      <vt:lpstr>Example: rolling a die</vt:lpstr>
      <vt:lpstr>Example: rolling a die</vt:lpstr>
      <vt:lpstr>Example: rolling a die</vt:lpstr>
      <vt:lpstr>Example: rolling a die</vt:lpstr>
      <vt:lpstr>Example: rolling a die</vt:lpstr>
      <vt:lpstr>Example: rolling a die</vt:lpstr>
      <vt:lpstr>Conditional probability</vt:lpstr>
      <vt:lpstr>Conditional probability</vt:lpstr>
      <vt:lpstr>Conditional probability</vt:lpstr>
      <vt:lpstr>Bowls and balls</vt:lpstr>
      <vt:lpstr>Bowls and balls</vt:lpstr>
      <vt:lpstr>Bowls and balls</vt:lpstr>
      <vt:lpstr>Bowls and balls</vt:lpstr>
      <vt:lpstr>Bowls and balls</vt:lpstr>
      <vt:lpstr>Bowls and balls</vt:lpstr>
      <vt:lpstr>Bowls and balls</vt:lpstr>
      <vt:lpstr>Flipping a coin 1</vt:lpstr>
      <vt:lpstr>Flipping a coin 1</vt:lpstr>
      <vt:lpstr>Flipping a coin 1</vt:lpstr>
      <vt:lpstr>Flipping a coin 1</vt:lpstr>
      <vt:lpstr>Flipping a coin 1</vt:lpstr>
      <vt:lpstr>Flipping a coin 1</vt:lpstr>
      <vt:lpstr>Flipping a coin 1</vt:lpstr>
      <vt:lpstr>Flipping a coin 1</vt:lpstr>
      <vt:lpstr>Flipping a coin 1</vt:lpstr>
      <vt:lpstr>Flipping a coin 1</vt:lpstr>
      <vt:lpstr>Flipping a coin 1</vt:lpstr>
      <vt:lpstr>Flipping a coin 2</vt:lpstr>
      <vt:lpstr>Flipping a coin 2</vt:lpstr>
      <vt:lpstr>Flipping a coin 2</vt:lpstr>
      <vt:lpstr>Flipping a coin 2</vt:lpstr>
      <vt:lpstr>Flipping a coin 2</vt:lpstr>
      <vt:lpstr>Flipping a coin 2</vt:lpstr>
      <vt:lpstr>Flipping a coin 2</vt:lpstr>
      <vt:lpstr>Flipping a coin 2</vt:lpstr>
      <vt:lpstr>Flipping a coin 2</vt:lpstr>
      <vt:lpstr>Rolling a die</vt:lpstr>
      <vt:lpstr>Rolling a die</vt:lpstr>
      <vt:lpstr>Rolling a die</vt:lpstr>
      <vt:lpstr>Rolling a die</vt:lpstr>
      <vt:lpstr>Rolling a die</vt:lpstr>
      <vt:lpstr>Rolling a die</vt:lpstr>
      <vt:lpstr>Rolling a die</vt:lpstr>
      <vt:lpstr>Rolling a die</vt:lpstr>
      <vt:lpstr>Rolling a die</vt:lpstr>
      <vt:lpstr>The law  of total probability</vt:lpstr>
      <vt:lpstr>The law of total probability</vt:lpstr>
      <vt:lpstr>The law of total probability</vt:lpstr>
      <vt:lpstr>heights</vt:lpstr>
      <vt:lpstr>heights</vt:lpstr>
      <vt:lpstr>heights</vt:lpstr>
      <vt:lpstr>heights</vt:lpstr>
      <vt:lpstr>heights</vt:lpstr>
      <vt:lpstr>coins</vt:lpstr>
      <vt:lpstr>coins</vt:lpstr>
      <vt:lpstr>coins</vt:lpstr>
      <vt:lpstr>coins</vt:lpstr>
      <vt:lpstr>coins</vt:lpstr>
      <vt:lpstr>coins</vt:lpstr>
      <vt:lpstr>coins</vt:lpstr>
      <vt:lpstr>coins</vt:lpstr>
      <vt:lpstr>coins</vt:lpstr>
      <vt:lpstr>coins</vt:lpstr>
      <vt:lpstr>coins</vt:lpstr>
      <vt:lpstr>coins</vt:lpstr>
      <vt:lpstr>Bayes’ rule</vt:lpstr>
      <vt:lpstr>A test for disease </vt:lpstr>
      <vt:lpstr>A test for disease </vt:lpstr>
      <vt:lpstr>A test for disease </vt:lpstr>
      <vt:lpstr>A test for disease </vt:lpstr>
      <vt:lpstr>A test for disease </vt:lpstr>
      <vt:lpstr>A test for disease </vt:lpstr>
      <vt:lpstr>Try it!</vt:lpstr>
      <vt:lpstr>How reliable the test is?</vt:lpstr>
      <vt:lpstr>How reliable the test is?</vt:lpstr>
      <vt:lpstr>How reliable the test is?</vt:lpstr>
      <vt:lpstr>How reliable the test is?</vt:lpstr>
      <vt:lpstr>How reliable the test is?</vt:lpstr>
      <vt:lpstr>How reliable the test is?</vt:lpstr>
      <vt:lpstr>How reliable the test is?</vt:lpstr>
      <vt:lpstr>How reliable the test is?</vt:lpstr>
      <vt:lpstr>How reliable the test is?</vt:lpstr>
      <vt:lpstr>How reliable the test is?</vt:lpstr>
      <vt:lpstr>Same thing, but in terms of probability</vt:lpstr>
      <vt:lpstr>Same thing, but in terms of probability</vt:lpstr>
      <vt:lpstr>Same thing, but in terms of probability</vt:lpstr>
      <vt:lpstr>Same thing, but in terms of probability</vt:lpstr>
      <vt:lpstr>Same thing, but in terms of probability</vt:lpstr>
      <vt:lpstr>Same thing, but in terms of probability</vt:lpstr>
      <vt:lpstr>Same thing, but in terms of probability</vt:lpstr>
      <vt:lpstr>Same thing, but in terms of probability</vt:lpstr>
      <vt:lpstr>How reliable the test is?</vt:lpstr>
      <vt:lpstr>Bayes’ rule</vt:lpstr>
      <vt:lpstr>Bayes’ rule: an overview</vt:lpstr>
      <vt:lpstr>Balls in two bowls</vt:lpstr>
      <vt:lpstr>Balls in two bowls</vt:lpstr>
      <vt:lpstr>Balls in two bowls</vt:lpstr>
      <vt:lpstr>Balls in two bowls</vt:lpstr>
      <vt:lpstr>Balls in two bowls</vt:lpstr>
      <vt:lpstr>coins</vt:lpstr>
      <vt:lpstr>coins</vt:lpstr>
      <vt:lpstr>coins</vt:lpstr>
      <vt:lpstr>coins</vt:lpstr>
      <vt:lpstr>coins</vt:lpstr>
      <vt:lpstr>coins</vt:lpstr>
      <vt:lpstr>Let’s practice!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COMBINATORICS &amp; PROBABILITY</dc:title>
  <dc:creator>Evgenia Korneva</dc:creator>
  <cp:lastModifiedBy>Evgenia Korneva</cp:lastModifiedBy>
  <cp:revision>5</cp:revision>
  <dcterms:created xsi:type="dcterms:W3CDTF">2021-03-12T15:09:59Z</dcterms:created>
  <dcterms:modified xsi:type="dcterms:W3CDTF">2021-03-25T13:36:20Z</dcterms:modified>
</cp:coreProperties>
</file>